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17"/>
  </p:notesMasterIdLst>
  <p:sldIdLst>
    <p:sldId id="284" r:id="rId3"/>
    <p:sldId id="256" r:id="rId4"/>
    <p:sldId id="257" r:id="rId5"/>
    <p:sldId id="258" r:id="rId6"/>
    <p:sldId id="259" r:id="rId7"/>
    <p:sldId id="269" r:id="rId8"/>
    <p:sldId id="260" r:id="rId9"/>
    <p:sldId id="261" r:id="rId10"/>
    <p:sldId id="262" r:id="rId11"/>
    <p:sldId id="266" r:id="rId12"/>
    <p:sldId id="267" r:id="rId13"/>
    <p:sldId id="268" r:id="rId14"/>
    <p:sldId id="263" r:id="rId15"/>
    <p:sldId id="264"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94610"/>
  </p:normalViewPr>
  <p:slideViewPr>
    <p:cSldViewPr snapToGrid="0" snapToObjects="1">
      <p:cViewPr varScale="1">
        <p:scale>
          <a:sx n="69" d="100"/>
          <a:sy n="69" d="100"/>
        </p:scale>
        <p:origin x="76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751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7671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877824" y="2337207"/>
            <a:ext cx="3851453" cy="3434486"/>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6728543" y="416455"/>
            <a:ext cx="7538314" cy="124769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6728543" y="1948407"/>
            <a:ext cx="7538314" cy="124769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6728543" y="3511147"/>
            <a:ext cx="7538314" cy="124769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6728544" y="5067643"/>
            <a:ext cx="7538314" cy="124769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6728544" y="6623367"/>
            <a:ext cx="7538314" cy="124769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5218495" y="1965292"/>
            <a:ext cx="1163838" cy="116383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5218495" y="3512699"/>
            <a:ext cx="1163838" cy="116383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5218495" y="5132408"/>
            <a:ext cx="1163838" cy="116383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5218495" y="6682250"/>
            <a:ext cx="1163838" cy="116383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5218495" y="433340"/>
            <a:ext cx="1163838" cy="116383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6614871" y="289716"/>
            <a:ext cx="7538314" cy="124769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6614871" y="1821668"/>
            <a:ext cx="7538314" cy="124769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6614871" y="3369075"/>
            <a:ext cx="7538314" cy="124769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6614873" y="4940904"/>
            <a:ext cx="7538314" cy="124769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6614873" y="6496628"/>
            <a:ext cx="7538314" cy="124769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5148759" y="363604"/>
            <a:ext cx="1163838" cy="1163838"/>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5148759" y="1895557"/>
            <a:ext cx="1163838" cy="1163838"/>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5148759" y="3442964"/>
            <a:ext cx="1163838" cy="1163838"/>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5148759" y="5061389"/>
            <a:ext cx="1163838" cy="1163838"/>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5148759" y="6612514"/>
            <a:ext cx="1163838" cy="1163838"/>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5346629" y="561474"/>
            <a:ext cx="768096" cy="768096"/>
          </a:xfrm>
        </p:spPr>
        <p:txBody>
          <a:bodyPr anchor="ctr"/>
          <a:lstStyle>
            <a:lvl1pPr marL="0" indent="0" algn="ctr">
              <a:buNone/>
              <a:defRPr sz="108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6923837" y="548640"/>
            <a:ext cx="4608576" cy="405994"/>
          </a:xfrm>
        </p:spPr>
        <p:txBody>
          <a:bodyPr/>
          <a:lstStyle>
            <a:lvl1pPr marL="0" indent="0">
              <a:buNone/>
              <a:defRPr sz="24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6923837" y="936770"/>
            <a:ext cx="6035040" cy="405994"/>
          </a:xfrm>
        </p:spPr>
        <p:txBody>
          <a:bodyPr/>
          <a:lstStyle>
            <a:lvl1pPr marL="0" indent="0">
              <a:buNone/>
              <a:defRPr sz="192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5346629" y="2093426"/>
            <a:ext cx="768096" cy="768096"/>
          </a:xfrm>
        </p:spPr>
        <p:txBody>
          <a:bodyPr anchor="ctr"/>
          <a:lstStyle>
            <a:lvl1pPr marL="0" indent="0" algn="ctr">
              <a:buNone/>
              <a:defRPr sz="108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6923837" y="2095805"/>
            <a:ext cx="4608576" cy="405994"/>
          </a:xfrm>
        </p:spPr>
        <p:txBody>
          <a:bodyPr/>
          <a:lstStyle>
            <a:lvl1pPr marL="0" indent="0">
              <a:buNone/>
              <a:defRPr sz="24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6923837" y="2483935"/>
            <a:ext cx="6035040" cy="405994"/>
          </a:xfrm>
        </p:spPr>
        <p:txBody>
          <a:bodyPr/>
          <a:lstStyle>
            <a:lvl1pPr marL="0" indent="0">
              <a:buNone/>
              <a:defRPr sz="192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5346629" y="3640834"/>
            <a:ext cx="768096" cy="768096"/>
          </a:xfrm>
        </p:spPr>
        <p:txBody>
          <a:bodyPr anchor="ctr"/>
          <a:lstStyle>
            <a:lvl1pPr marL="0" indent="0" algn="ctr">
              <a:buNone/>
              <a:defRPr sz="108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6923837" y="3642969"/>
            <a:ext cx="4608576" cy="405994"/>
          </a:xfrm>
        </p:spPr>
        <p:txBody>
          <a:bodyPr/>
          <a:lstStyle>
            <a:lvl1pPr marL="0" indent="0">
              <a:buNone/>
              <a:defRPr sz="24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6923837" y="4031100"/>
            <a:ext cx="6035040" cy="405994"/>
          </a:xfrm>
        </p:spPr>
        <p:txBody>
          <a:bodyPr/>
          <a:lstStyle>
            <a:lvl1pPr marL="0" indent="0">
              <a:buNone/>
              <a:defRPr sz="192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5346629" y="5259259"/>
            <a:ext cx="768096" cy="768096"/>
          </a:xfrm>
        </p:spPr>
        <p:txBody>
          <a:bodyPr anchor="ctr"/>
          <a:lstStyle>
            <a:lvl1pPr marL="0" indent="0" algn="ctr">
              <a:buNone/>
              <a:defRPr sz="108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6923837" y="5190134"/>
            <a:ext cx="4608576" cy="405994"/>
          </a:xfrm>
        </p:spPr>
        <p:txBody>
          <a:bodyPr/>
          <a:lstStyle>
            <a:lvl1pPr marL="0" indent="0">
              <a:buNone/>
              <a:defRPr sz="24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6923837" y="5578265"/>
            <a:ext cx="6035040" cy="405994"/>
          </a:xfrm>
        </p:spPr>
        <p:txBody>
          <a:bodyPr/>
          <a:lstStyle>
            <a:lvl1pPr marL="0" indent="0">
              <a:buNone/>
              <a:defRPr sz="192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5346629" y="6810384"/>
            <a:ext cx="768096" cy="768096"/>
          </a:xfrm>
        </p:spPr>
        <p:txBody>
          <a:bodyPr anchor="ctr"/>
          <a:lstStyle>
            <a:lvl1pPr marL="0" indent="0" algn="ctr">
              <a:buNone/>
              <a:defRPr sz="108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6923837" y="6737299"/>
            <a:ext cx="4608576" cy="405994"/>
          </a:xfrm>
        </p:spPr>
        <p:txBody>
          <a:bodyPr/>
          <a:lstStyle>
            <a:lvl1pPr marL="0" indent="0">
              <a:buNone/>
              <a:defRPr sz="24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6923837" y="7125429"/>
            <a:ext cx="6035040" cy="405994"/>
          </a:xfrm>
        </p:spPr>
        <p:txBody>
          <a:bodyPr/>
          <a:lstStyle>
            <a:lvl1pPr marL="0" indent="0">
              <a:buNone/>
              <a:defRPr sz="1920">
                <a:latin typeface="+mn-lt"/>
              </a:defRPr>
            </a:lvl1pPr>
          </a:lstStyle>
          <a:p>
            <a:pPr lvl="0"/>
            <a:r>
              <a:rPr lang="en-US" noProof="0"/>
              <a:t>Click to edit Master text styles</a:t>
            </a:r>
          </a:p>
        </p:txBody>
      </p:sp>
    </p:spTree>
    <p:extLst>
      <p:ext uri="{BB962C8B-B14F-4D97-AF65-F5344CB8AC3E}">
        <p14:creationId xmlns:p14="http://schemas.microsoft.com/office/powerpoint/2010/main" val="1605496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656676" y="2332904"/>
            <a:ext cx="3034900" cy="3034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5907587" y="2336356"/>
            <a:ext cx="3034900" cy="3034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11070548" y="2309732"/>
            <a:ext cx="3034900" cy="3034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3358379" y="4682664"/>
            <a:ext cx="3034900" cy="3034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8587473" y="4656040"/>
            <a:ext cx="3034900" cy="3034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550546" y="2203842"/>
            <a:ext cx="3034664" cy="3034664"/>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400">
                <a:latin typeface="+mj-lt"/>
              </a:defRPr>
            </a:lvl1pPr>
            <a:lvl2pPr marL="0" indent="0" algn="ctr">
              <a:lnSpc>
                <a:spcPct val="100000"/>
              </a:lnSpc>
              <a:spcBef>
                <a:spcPts val="720"/>
              </a:spcBef>
              <a:buNone/>
              <a:defRPr sz="192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5813971" y="2203842"/>
            <a:ext cx="3034664" cy="3034664"/>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400">
                <a:latin typeface="+mj-lt"/>
              </a:defRPr>
            </a:lvl1pPr>
            <a:lvl2pPr marL="0" indent="0" algn="ctr">
              <a:lnSpc>
                <a:spcPct val="100000"/>
              </a:lnSpc>
              <a:spcBef>
                <a:spcPts val="720"/>
              </a:spcBef>
              <a:buNone/>
              <a:defRPr sz="192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10964658" y="2203842"/>
            <a:ext cx="3034664" cy="3034664"/>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400">
                <a:latin typeface="+mj-lt"/>
              </a:defRPr>
            </a:lvl1pPr>
            <a:lvl2pPr marL="0" indent="0" algn="ctr">
              <a:lnSpc>
                <a:spcPct val="100000"/>
              </a:lnSpc>
              <a:spcBef>
                <a:spcPts val="720"/>
              </a:spcBef>
              <a:buNone/>
              <a:defRPr sz="192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3252489" y="4576774"/>
            <a:ext cx="3034664" cy="3034664"/>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400">
                <a:latin typeface="+mj-lt"/>
              </a:defRPr>
            </a:lvl1pPr>
            <a:lvl2pPr marL="0" indent="0" algn="ctr">
              <a:lnSpc>
                <a:spcPct val="100000"/>
              </a:lnSpc>
              <a:spcBef>
                <a:spcPts val="720"/>
              </a:spcBef>
              <a:buNone/>
              <a:defRPr sz="192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8481583" y="4576774"/>
            <a:ext cx="3034664" cy="3034664"/>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400">
                <a:latin typeface="+mj-lt"/>
              </a:defRPr>
            </a:lvl1pPr>
            <a:lvl2pPr marL="0" indent="0" algn="ctr">
              <a:lnSpc>
                <a:spcPct val="100000"/>
              </a:lnSpc>
              <a:spcBef>
                <a:spcPts val="720"/>
              </a:spcBef>
              <a:buNone/>
              <a:defRPr sz="192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1193105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252764" y="2515402"/>
            <a:ext cx="12326077" cy="1806379"/>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252764" y="4993167"/>
            <a:ext cx="12326077" cy="1806379"/>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1071354" y="2304383"/>
            <a:ext cx="12322454" cy="1806378"/>
          </a:xfrm>
          <a:solidFill>
            <a:schemeClr val="accent5"/>
          </a:solidFill>
          <a:ln w="25400">
            <a:solidFill>
              <a:schemeClr val="dk1"/>
            </a:solidFill>
          </a:ln>
        </p:spPr>
        <p:txBody>
          <a:bodyPr lIns="896112" rIns="6492240" anchor="ctr"/>
          <a:lstStyle>
            <a:lvl1pPr marL="0" indent="0">
              <a:lnSpc>
                <a:spcPct val="120000"/>
              </a:lnSpc>
              <a:spcBef>
                <a:spcPts val="0"/>
              </a:spcBef>
              <a:buNone/>
              <a:defRPr sz="2400" b="0">
                <a:latin typeface="+mj-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5574183" y="2409461"/>
            <a:ext cx="7690405" cy="1596227"/>
          </a:xfrm>
        </p:spPr>
        <p:txBody>
          <a:bodyPr anchor="ctr"/>
          <a:lstStyle>
            <a:lvl1pPr marL="0" indent="-164592">
              <a:lnSpc>
                <a:spcPct val="100000"/>
              </a:lnSpc>
              <a:spcBef>
                <a:spcPts val="0"/>
              </a:spcBef>
              <a:buSzPct val="50000"/>
              <a:defRPr sz="1920"/>
            </a:lvl1pPr>
            <a:lvl2pPr marL="329184" indent="-164592">
              <a:lnSpc>
                <a:spcPct val="100000"/>
              </a:lnSpc>
              <a:spcBef>
                <a:spcPts val="0"/>
              </a:spcBef>
              <a:buSzPct val="50000"/>
              <a:defRPr sz="1680"/>
            </a:lvl2pPr>
            <a:lvl3pPr marL="493776" indent="-164592">
              <a:lnSpc>
                <a:spcPct val="100000"/>
              </a:lnSpc>
              <a:spcBef>
                <a:spcPts val="0"/>
              </a:spcBef>
              <a:buSzPct val="50000"/>
              <a:defRPr sz="1440"/>
            </a:lvl3pPr>
            <a:lvl4pPr marL="658368" indent="-164592">
              <a:lnSpc>
                <a:spcPct val="100000"/>
              </a:lnSpc>
              <a:spcBef>
                <a:spcPts val="0"/>
              </a:spcBef>
              <a:buSzPct val="50000"/>
              <a:defRPr sz="1320"/>
            </a:lvl4pPr>
            <a:lvl5pPr indent="-164592">
              <a:buSzPct val="50000"/>
              <a:defRPr sz="132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1071354" y="4807030"/>
            <a:ext cx="12322454" cy="1806378"/>
          </a:xfrm>
          <a:solidFill>
            <a:schemeClr val="accent5"/>
          </a:solidFill>
          <a:ln w="25400">
            <a:solidFill>
              <a:schemeClr val="dk1"/>
            </a:solidFill>
          </a:ln>
        </p:spPr>
        <p:txBody>
          <a:bodyPr lIns="896112" rIns="6492240" anchor="ctr"/>
          <a:lstStyle>
            <a:lvl1pPr marL="0" indent="0">
              <a:lnSpc>
                <a:spcPct val="120000"/>
              </a:lnSpc>
              <a:spcBef>
                <a:spcPts val="0"/>
              </a:spcBef>
              <a:buNone/>
              <a:defRPr sz="2400" b="0">
                <a:latin typeface="+mj-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5574183" y="4912105"/>
            <a:ext cx="7690405" cy="1596227"/>
          </a:xfrm>
        </p:spPr>
        <p:txBody>
          <a:bodyPr anchor="ctr"/>
          <a:lstStyle>
            <a:lvl1pPr marL="0" indent="-164592">
              <a:lnSpc>
                <a:spcPct val="100000"/>
              </a:lnSpc>
              <a:spcBef>
                <a:spcPts val="0"/>
              </a:spcBef>
              <a:buSzPct val="50000"/>
              <a:defRPr sz="1920"/>
            </a:lvl1pPr>
            <a:lvl2pPr marL="329184" indent="-164592">
              <a:lnSpc>
                <a:spcPct val="100000"/>
              </a:lnSpc>
              <a:spcBef>
                <a:spcPts val="0"/>
              </a:spcBef>
              <a:buSzPct val="50000"/>
              <a:defRPr sz="1680"/>
            </a:lvl2pPr>
            <a:lvl3pPr marL="493776" indent="-164592">
              <a:lnSpc>
                <a:spcPct val="100000"/>
              </a:lnSpc>
              <a:spcBef>
                <a:spcPts val="0"/>
              </a:spcBef>
              <a:buSzPct val="50000"/>
              <a:defRPr sz="1440"/>
            </a:lvl3pPr>
            <a:lvl4pPr marL="658368" indent="-164592">
              <a:lnSpc>
                <a:spcPct val="100000"/>
              </a:lnSpc>
              <a:spcBef>
                <a:spcPts val="0"/>
              </a:spcBef>
              <a:buSzPct val="50000"/>
              <a:defRPr sz="1320"/>
            </a:lvl4pPr>
            <a:lvl5pPr indent="-164592">
              <a:buSzPct val="50000"/>
              <a:defRPr sz="132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073271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7777419" y="2527297"/>
            <a:ext cx="6067958" cy="4784414"/>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969686" y="2527297"/>
            <a:ext cx="6065098" cy="4784414"/>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822960" y="2348179"/>
            <a:ext cx="6058658" cy="4784141"/>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4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1119226" y="3533242"/>
            <a:ext cx="5525414" cy="3342120"/>
          </a:xfrm>
        </p:spPr>
        <p:txBody>
          <a:bodyPr anchor="t"/>
          <a:lstStyle>
            <a:lvl1pPr marL="0" indent="0">
              <a:lnSpc>
                <a:spcPct val="100000"/>
              </a:lnSpc>
              <a:spcBef>
                <a:spcPts val="0"/>
              </a:spcBef>
              <a:buSzPct val="50000"/>
              <a:buNone/>
              <a:defRPr sz="1920"/>
            </a:lvl1pPr>
            <a:lvl2pPr marL="329184" indent="-164592">
              <a:lnSpc>
                <a:spcPct val="100000"/>
              </a:lnSpc>
              <a:spcBef>
                <a:spcPts val="0"/>
              </a:spcBef>
              <a:buSzPct val="50000"/>
              <a:defRPr sz="1680"/>
            </a:lvl2pPr>
            <a:lvl3pPr marL="493776" indent="-164592">
              <a:lnSpc>
                <a:spcPct val="100000"/>
              </a:lnSpc>
              <a:spcBef>
                <a:spcPts val="0"/>
              </a:spcBef>
              <a:buSzPct val="50000"/>
              <a:defRPr sz="1440"/>
            </a:lvl3pPr>
            <a:lvl4pPr marL="658368" indent="-164592">
              <a:lnSpc>
                <a:spcPct val="100000"/>
              </a:lnSpc>
              <a:spcBef>
                <a:spcPts val="0"/>
              </a:spcBef>
              <a:buSzPct val="50000"/>
              <a:defRPr sz="1320"/>
            </a:lvl4pPr>
            <a:lvl5pPr indent="-164592">
              <a:buSzPct val="50000"/>
              <a:defRPr sz="132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7629753" y="2348179"/>
            <a:ext cx="6056986" cy="4784141"/>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4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7920185" y="3533242"/>
            <a:ext cx="5530291" cy="3342120"/>
          </a:xfrm>
        </p:spPr>
        <p:txBody>
          <a:bodyPr anchor="t"/>
          <a:lstStyle>
            <a:lvl1pPr marL="0" indent="0">
              <a:lnSpc>
                <a:spcPct val="100000"/>
              </a:lnSpc>
              <a:spcBef>
                <a:spcPts val="0"/>
              </a:spcBef>
              <a:buSzPct val="50000"/>
              <a:buNone/>
              <a:defRPr sz="1920"/>
            </a:lvl1pPr>
            <a:lvl2pPr marL="329184" indent="-164592">
              <a:lnSpc>
                <a:spcPct val="100000"/>
              </a:lnSpc>
              <a:spcBef>
                <a:spcPts val="0"/>
              </a:spcBef>
              <a:buSzPct val="50000"/>
              <a:defRPr sz="1680"/>
            </a:lvl2pPr>
            <a:lvl3pPr marL="493776" indent="-164592">
              <a:lnSpc>
                <a:spcPct val="100000"/>
              </a:lnSpc>
              <a:spcBef>
                <a:spcPts val="0"/>
              </a:spcBef>
              <a:buSzPct val="50000"/>
              <a:defRPr sz="1440"/>
            </a:lvl3pPr>
            <a:lvl4pPr marL="658368" indent="-164592">
              <a:lnSpc>
                <a:spcPct val="100000"/>
              </a:lnSpc>
              <a:spcBef>
                <a:spcPts val="0"/>
              </a:spcBef>
              <a:buSzPct val="50000"/>
              <a:defRPr sz="1320"/>
            </a:lvl4pPr>
            <a:lvl5pPr indent="-164592">
              <a:buSzPct val="50000"/>
              <a:defRPr sz="132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629414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10045130" y="2527297"/>
            <a:ext cx="3899484" cy="4784414"/>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5519080" y="2527297"/>
            <a:ext cx="3899484" cy="4784414"/>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969686" y="2527297"/>
            <a:ext cx="3899484" cy="4784414"/>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822960" y="2348179"/>
            <a:ext cx="3895344" cy="4784141"/>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4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1119226" y="3533242"/>
            <a:ext cx="3291840" cy="3342120"/>
          </a:xfrm>
        </p:spPr>
        <p:txBody>
          <a:bodyPr anchor="t"/>
          <a:lstStyle>
            <a:lvl1pPr marL="0" indent="0">
              <a:lnSpc>
                <a:spcPct val="100000"/>
              </a:lnSpc>
              <a:spcBef>
                <a:spcPts val="0"/>
              </a:spcBef>
              <a:buSzPct val="50000"/>
              <a:buNone/>
              <a:defRPr sz="1920"/>
            </a:lvl1pPr>
            <a:lvl2pPr marL="329184" indent="-164592">
              <a:lnSpc>
                <a:spcPct val="100000"/>
              </a:lnSpc>
              <a:spcBef>
                <a:spcPts val="0"/>
              </a:spcBef>
              <a:buSzPct val="50000"/>
              <a:defRPr sz="1680"/>
            </a:lvl2pPr>
            <a:lvl3pPr marL="493776" indent="-164592">
              <a:lnSpc>
                <a:spcPct val="100000"/>
              </a:lnSpc>
              <a:spcBef>
                <a:spcPts val="0"/>
              </a:spcBef>
              <a:buSzPct val="50000"/>
              <a:defRPr sz="1440"/>
            </a:lvl3pPr>
            <a:lvl4pPr marL="658368" indent="-164592">
              <a:lnSpc>
                <a:spcPct val="100000"/>
              </a:lnSpc>
              <a:spcBef>
                <a:spcPts val="0"/>
              </a:spcBef>
              <a:buSzPct val="50000"/>
              <a:defRPr sz="1320"/>
            </a:lvl4pPr>
            <a:lvl5pPr indent="-164592">
              <a:buSzPct val="50000"/>
              <a:defRPr sz="132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5376672" y="2348179"/>
            <a:ext cx="3895344" cy="4784141"/>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4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5659048" y="3533242"/>
            <a:ext cx="3291840" cy="3342120"/>
          </a:xfrm>
        </p:spPr>
        <p:txBody>
          <a:bodyPr anchor="t"/>
          <a:lstStyle>
            <a:lvl1pPr marL="0" indent="0">
              <a:lnSpc>
                <a:spcPct val="100000"/>
              </a:lnSpc>
              <a:spcBef>
                <a:spcPts val="0"/>
              </a:spcBef>
              <a:buSzPct val="50000"/>
              <a:buNone/>
              <a:defRPr sz="1920"/>
            </a:lvl1pPr>
            <a:lvl2pPr marL="329184" indent="-164592">
              <a:lnSpc>
                <a:spcPct val="100000"/>
              </a:lnSpc>
              <a:spcBef>
                <a:spcPts val="0"/>
              </a:spcBef>
              <a:buSzPct val="50000"/>
              <a:defRPr sz="1680"/>
            </a:lvl2pPr>
            <a:lvl3pPr marL="493776" indent="-164592">
              <a:lnSpc>
                <a:spcPct val="100000"/>
              </a:lnSpc>
              <a:spcBef>
                <a:spcPts val="0"/>
              </a:spcBef>
              <a:buSzPct val="50000"/>
              <a:defRPr sz="1440"/>
            </a:lvl3pPr>
            <a:lvl4pPr marL="658368" indent="-164592">
              <a:lnSpc>
                <a:spcPct val="100000"/>
              </a:lnSpc>
              <a:spcBef>
                <a:spcPts val="0"/>
              </a:spcBef>
              <a:buSzPct val="50000"/>
              <a:defRPr sz="1320"/>
            </a:lvl4pPr>
            <a:lvl5pPr indent="-164592">
              <a:buSzPct val="50000"/>
              <a:defRPr sz="132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9897466" y="2348179"/>
            <a:ext cx="3895344" cy="4784141"/>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4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10187897" y="3533242"/>
            <a:ext cx="3291840" cy="3342120"/>
          </a:xfrm>
        </p:spPr>
        <p:txBody>
          <a:bodyPr anchor="t"/>
          <a:lstStyle>
            <a:lvl1pPr marL="0" indent="0">
              <a:lnSpc>
                <a:spcPct val="100000"/>
              </a:lnSpc>
              <a:spcBef>
                <a:spcPts val="0"/>
              </a:spcBef>
              <a:buSzPct val="50000"/>
              <a:buNone/>
              <a:defRPr sz="1920"/>
            </a:lvl1pPr>
            <a:lvl2pPr marL="329184" indent="-164592">
              <a:lnSpc>
                <a:spcPct val="100000"/>
              </a:lnSpc>
              <a:spcBef>
                <a:spcPts val="0"/>
              </a:spcBef>
              <a:buSzPct val="50000"/>
              <a:defRPr sz="1680"/>
            </a:lvl2pPr>
            <a:lvl3pPr marL="493776" indent="-164592">
              <a:lnSpc>
                <a:spcPct val="100000"/>
              </a:lnSpc>
              <a:spcBef>
                <a:spcPts val="0"/>
              </a:spcBef>
              <a:buSzPct val="50000"/>
              <a:defRPr sz="1440"/>
            </a:lvl3pPr>
            <a:lvl4pPr marL="658368" indent="-164592">
              <a:lnSpc>
                <a:spcPct val="100000"/>
              </a:lnSpc>
              <a:spcBef>
                <a:spcPts val="0"/>
              </a:spcBef>
              <a:buSzPct val="50000"/>
              <a:defRPr sz="1320"/>
            </a:lvl4pPr>
            <a:lvl5pPr indent="-164592">
              <a:buSzPct val="50000"/>
              <a:defRPr sz="132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452099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6480863" y="1438294"/>
            <a:ext cx="7337316" cy="575349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6235829" y="1005841"/>
            <a:ext cx="7337316" cy="589788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7173630" y="2139696"/>
            <a:ext cx="5951785" cy="1395314"/>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5221354" cy="82296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7154265" y="3533242"/>
            <a:ext cx="5782666" cy="2556662"/>
          </a:xfrm>
        </p:spPr>
        <p:txBody>
          <a:bodyPr/>
          <a:lstStyle>
            <a:lvl1pPr marL="0" indent="0">
              <a:lnSpc>
                <a:spcPct val="100000"/>
              </a:lnSpc>
              <a:spcBef>
                <a:spcPts val="0"/>
              </a:spcBef>
              <a:buNone/>
              <a:defRPr sz="1920"/>
            </a:lvl1pPr>
            <a:lvl2pPr>
              <a:defRPr sz="1680"/>
            </a:lvl2pPr>
            <a:lvl3pPr>
              <a:defRPr sz="1440"/>
            </a:lvl3pPr>
            <a:lvl4pPr>
              <a:defRPr sz="1320"/>
            </a:lvl4pPr>
            <a:lvl5pPr>
              <a:defRPr sz="132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9687481" y="7681085"/>
            <a:ext cx="438912" cy="296266"/>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5221354" y="7839142"/>
            <a:ext cx="44317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10160813" y="7832402"/>
            <a:ext cx="4469587" cy="67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01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275080" y="1393695"/>
            <a:ext cx="12265343" cy="579809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1030046" y="960121"/>
            <a:ext cx="12265343" cy="59436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832458" y="2282342"/>
            <a:ext cx="5848502" cy="2051914"/>
          </a:xfrm>
        </p:spPr>
        <p:txBody>
          <a:bodyPr anchor="t">
            <a:noAutofit/>
          </a:bodyPr>
          <a:lstStyle>
            <a:lvl1pPr marL="0" indent="0" algn="l">
              <a:lnSpc>
                <a:spcPct val="90000"/>
              </a:lnSpc>
              <a:defRPr sz="72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832458" y="3730752"/>
            <a:ext cx="4696358" cy="2260397"/>
          </a:xfrm>
        </p:spPr>
        <p:txBody>
          <a:bodyPr>
            <a:noAutofit/>
          </a:bodyPr>
          <a:lstStyle>
            <a:lvl1pPr marL="0" indent="0" algn="l">
              <a:lnSpc>
                <a:spcPct val="100000"/>
              </a:lnSpc>
              <a:spcBef>
                <a:spcPts val="1200"/>
              </a:spcBef>
              <a:buNone/>
              <a:defRPr sz="192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732178" y="974751"/>
            <a:ext cx="5563210" cy="5914339"/>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216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680994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685363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6524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275080" y="1393695"/>
            <a:ext cx="12265343" cy="5798090"/>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1030046" y="960121"/>
            <a:ext cx="12265343" cy="59436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755648" y="2688336"/>
            <a:ext cx="5848502" cy="2051914"/>
          </a:xfrm>
        </p:spPr>
        <p:txBody>
          <a:bodyPr anchor="b">
            <a:noAutofit/>
          </a:bodyPr>
          <a:lstStyle>
            <a:lvl1pPr marL="0" indent="0" algn="l">
              <a:lnSpc>
                <a:spcPct val="90000"/>
              </a:lnSpc>
              <a:defRPr sz="72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755648" y="4817059"/>
            <a:ext cx="5848502" cy="757123"/>
          </a:xfrm>
        </p:spPr>
        <p:txBody>
          <a:bodyPr>
            <a:noAutofit/>
          </a:bodyPr>
          <a:lstStyle>
            <a:lvl1pPr marL="65837" indent="0" algn="l">
              <a:lnSpc>
                <a:spcPct val="120000"/>
              </a:lnSpc>
              <a:spcBef>
                <a:spcPts val="0"/>
              </a:spcBef>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8696135" y="974751"/>
            <a:ext cx="4601554" cy="5914339"/>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216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2316025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287125" y="3060047"/>
            <a:ext cx="1946921" cy="1946921"/>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882798" y="3027012"/>
            <a:ext cx="1946921" cy="1946921"/>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6498178" y="3016754"/>
            <a:ext cx="1946921" cy="1946921"/>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9036499" y="3029911"/>
            <a:ext cx="1946921" cy="1946921"/>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11651879" y="3019654"/>
            <a:ext cx="1946921" cy="1946921"/>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1184072" y="2929738"/>
            <a:ext cx="1946910" cy="1946910"/>
          </a:xfrm>
          <a:prstGeom prst="ellipse">
            <a:avLst/>
          </a:prstGeom>
          <a:solidFill>
            <a:schemeClr val="accent3"/>
          </a:solidFill>
          <a:ln w="25400">
            <a:solidFill>
              <a:schemeClr val="tx1"/>
            </a:solidFill>
          </a:ln>
        </p:spPr>
        <p:txBody>
          <a:bodyPr anchor="ctr"/>
          <a:lstStyle>
            <a:lvl1pPr marL="0" indent="0" algn="ctr">
              <a:buNone/>
              <a:defRPr sz="648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785617" y="2929738"/>
            <a:ext cx="1946910" cy="1946910"/>
          </a:xfrm>
          <a:prstGeom prst="ellipse">
            <a:avLst/>
          </a:prstGeom>
          <a:solidFill>
            <a:schemeClr val="accent3"/>
          </a:solidFill>
          <a:ln w="25400">
            <a:solidFill>
              <a:schemeClr val="tx1"/>
            </a:solidFill>
          </a:ln>
        </p:spPr>
        <p:txBody>
          <a:bodyPr anchor="ctr"/>
          <a:lstStyle>
            <a:lvl1pPr marL="0" indent="0" algn="ctr">
              <a:buNone/>
              <a:defRPr sz="648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6397143" y="2929738"/>
            <a:ext cx="1946910" cy="1946910"/>
          </a:xfrm>
          <a:prstGeom prst="ellipse">
            <a:avLst/>
          </a:prstGeom>
          <a:solidFill>
            <a:schemeClr val="accent3"/>
          </a:solidFill>
          <a:ln w="25400">
            <a:solidFill>
              <a:schemeClr val="tx1"/>
            </a:solidFill>
          </a:ln>
        </p:spPr>
        <p:txBody>
          <a:bodyPr anchor="ctr"/>
          <a:lstStyle>
            <a:lvl1pPr marL="0" indent="0" algn="ctr">
              <a:buNone/>
              <a:defRPr sz="648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8931860" y="2929738"/>
            <a:ext cx="1946910" cy="1946910"/>
          </a:xfrm>
          <a:prstGeom prst="ellipse">
            <a:avLst/>
          </a:prstGeom>
          <a:solidFill>
            <a:schemeClr val="accent3"/>
          </a:solidFill>
          <a:ln w="25400">
            <a:solidFill>
              <a:schemeClr val="tx1"/>
            </a:solidFill>
          </a:ln>
        </p:spPr>
        <p:txBody>
          <a:bodyPr anchor="ctr"/>
          <a:lstStyle>
            <a:lvl1pPr marL="0" indent="0" algn="ctr">
              <a:buNone/>
              <a:defRPr sz="648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11554359" y="2929738"/>
            <a:ext cx="1946910" cy="1946910"/>
          </a:xfrm>
          <a:prstGeom prst="ellipse">
            <a:avLst/>
          </a:prstGeom>
          <a:solidFill>
            <a:schemeClr val="accent3"/>
          </a:solidFill>
          <a:ln w="25400">
            <a:solidFill>
              <a:schemeClr val="tx1"/>
            </a:solidFill>
          </a:ln>
        </p:spPr>
        <p:txBody>
          <a:bodyPr anchor="ctr"/>
          <a:lstStyle>
            <a:lvl1pPr marL="0" indent="0" algn="ctr">
              <a:buNone/>
              <a:defRPr sz="648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988923" y="5190135"/>
            <a:ext cx="2337206" cy="757123"/>
          </a:xfrm>
        </p:spPr>
        <p:txBody>
          <a:bodyPr/>
          <a:lstStyle>
            <a:lvl1pPr marL="0" indent="0" algn="ctr">
              <a:lnSpc>
                <a:spcPct val="120000"/>
              </a:lnSpc>
              <a:spcBef>
                <a:spcPts val="0"/>
              </a:spcBef>
              <a:buNone/>
              <a:defRPr sz="24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3590467" y="5192043"/>
            <a:ext cx="2337206" cy="757123"/>
          </a:xfrm>
        </p:spPr>
        <p:txBody>
          <a:bodyPr/>
          <a:lstStyle>
            <a:lvl1pPr marL="0" indent="0" algn="ctr">
              <a:lnSpc>
                <a:spcPct val="120000"/>
              </a:lnSpc>
              <a:spcBef>
                <a:spcPts val="0"/>
              </a:spcBef>
              <a:buNone/>
              <a:defRPr sz="24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6201994" y="5176371"/>
            <a:ext cx="2337206" cy="757123"/>
          </a:xfrm>
        </p:spPr>
        <p:txBody>
          <a:bodyPr/>
          <a:lstStyle>
            <a:lvl1pPr marL="0" indent="0" algn="ctr">
              <a:lnSpc>
                <a:spcPct val="120000"/>
              </a:lnSpc>
              <a:spcBef>
                <a:spcPts val="0"/>
              </a:spcBef>
              <a:buNone/>
              <a:defRPr sz="24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8735830" y="5183933"/>
            <a:ext cx="2337206" cy="757123"/>
          </a:xfrm>
        </p:spPr>
        <p:txBody>
          <a:bodyPr/>
          <a:lstStyle>
            <a:lvl1pPr marL="0" indent="0" algn="ctr">
              <a:lnSpc>
                <a:spcPct val="120000"/>
              </a:lnSpc>
              <a:spcBef>
                <a:spcPts val="0"/>
              </a:spcBef>
              <a:buNone/>
              <a:defRPr sz="24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11359210" y="5183933"/>
            <a:ext cx="2337206" cy="757123"/>
          </a:xfrm>
        </p:spPr>
        <p:txBody>
          <a:bodyPr/>
          <a:lstStyle>
            <a:lvl1pPr marL="0" indent="0" algn="ctr">
              <a:lnSpc>
                <a:spcPct val="120000"/>
              </a:lnSpc>
              <a:spcBef>
                <a:spcPts val="0"/>
              </a:spcBef>
              <a:buNone/>
              <a:defRPr sz="24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644051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971464" y="1214525"/>
            <a:ext cx="8349299" cy="607407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720406" y="939309"/>
            <a:ext cx="8349299" cy="607407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667866" y="2062886"/>
            <a:ext cx="6046013" cy="2051914"/>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9955987" y="0"/>
            <a:ext cx="4674413" cy="82296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667866" y="3664915"/>
            <a:ext cx="6013094" cy="2556662"/>
          </a:xfrm>
        </p:spPr>
        <p:txBody>
          <a:bodyPr/>
          <a:lstStyle>
            <a:lvl1pPr marL="65837" indent="0">
              <a:lnSpc>
                <a:spcPct val="120000"/>
              </a:lnSpc>
              <a:spcBef>
                <a:spcPts val="0"/>
              </a:spcBef>
              <a:buNone/>
              <a:defRPr sz="1920"/>
            </a:lvl1pPr>
            <a:lvl2pPr>
              <a:defRPr sz="1680"/>
            </a:lvl2pPr>
            <a:lvl3pPr>
              <a:defRPr sz="1440"/>
            </a:lvl3pPr>
            <a:lvl4pPr>
              <a:defRPr sz="1320"/>
            </a:lvl4pPr>
            <a:lvl5pPr>
              <a:defRPr sz="132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3531609" y="7834579"/>
            <a:ext cx="10972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4754880" y="7681085"/>
            <a:ext cx="438912" cy="296266"/>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7832402"/>
            <a:ext cx="9952984" cy="6740"/>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511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877824" y="2337206"/>
            <a:ext cx="3621024" cy="2326234"/>
          </a:xfrm>
        </p:spPr>
        <p:txBody>
          <a:bodyPr anchor="t"/>
          <a:lstStyle>
            <a:lvl1pPr algn="l">
              <a:defRPr sz="72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910742" y="5135271"/>
            <a:ext cx="3577133" cy="482803"/>
          </a:xfrm>
        </p:spPr>
        <p:txBody>
          <a:bodyPr/>
          <a:lstStyle>
            <a:lvl1pPr marL="0" indent="0">
              <a:lnSpc>
                <a:spcPct val="100000"/>
              </a:lnSpc>
              <a:spcBef>
                <a:spcPts val="0"/>
              </a:spcBef>
              <a:buNone/>
              <a:defRPr sz="240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6122689" y="716472"/>
            <a:ext cx="7139630" cy="713963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6002122" y="504749"/>
            <a:ext cx="7077456" cy="7077456"/>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43944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581559" y="2172614"/>
            <a:ext cx="13200278" cy="49926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325978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304737" y="1393695"/>
            <a:ext cx="12265343" cy="579809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1030046" y="960121"/>
            <a:ext cx="12265343" cy="59436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3434487" y="2787091"/>
            <a:ext cx="7768742" cy="2282342"/>
          </a:xfrm>
        </p:spPr>
        <p:txBody>
          <a:bodyPr anchor="ctr"/>
          <a:lstStyle>
            <a:lvl1pPr algn="l">
              <a:lnSpc>
                <a:spcPct val="90000"/>
              </a:lnSpc>
              <a:defRPr sz="48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233449" y="970924"/>
            <a:ext cx="2158746" cy="2474596"/>
          </a:xfrm>
        </p:spPr>
        <p:txBody>
          <a:bodyPr anchor="t"/>
          <a:lstStyle>
            <a:lvl1pPr marL="0" indent="0">
              <a:buNone/>
              <a:defRPr sz="30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3434486" y="5201107"/>
            <a:ext cx="2809037" cy="702259"/>
          </a:xfrm>
        </p:spPr>
        <p:txBody>
          <a:bodyPr/>
          <a:lstStyle>
            <a:lvl1pPr marL="0" indent="0">
              <a:lnSpc>
                <a:spcPct val="100000"/>
              </a:lnSpc>
              <a:spcBef>
                <a:spcPts val="0"/>
              </a:spcBef>
              <a:buNone/>
              <a:defRPr sz="24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11137393" y="4748727"/>
            <a:ext cx="2158746" cy="2474596"/>
          </a:xfrm>
        </p:spPr>
        <p:txBody>
          <a:bodyPr/>
          <a:lstStyle>
            <a:lvl1pPr marL="0" indent="0">
              <a:buNone/>
              <a:defRPr sz="30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76743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833907" y="2796900"/>
            <a:ext cx="3050438" cy="384048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4249200" y="2796900"/>
            <a:ext cx="3050438" cy="384048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7664496" y="2794085"/>
            <a:ext cx="3050438" cy="384048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11079790" y="2794085"/>
            <a:ext cx="3050438" cy="384048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678979" y="2631650"/>
            <a:ext cx="3017520" cy="3840480"/>
          </a:xfrm>
          <a:solidFill>
            <a:schemeClr val="accent5"/>
          </a:solidFill>
          <a:ln w="25400">
            <a:solidFill>
              <a:schemeClr val="dk1"/>
            </a:solidFill>
          </a:ln>
        </p:spPr>
        <p:txBody>
          <a:bodyPr tIns="2377440"/>
          <a:lstStyle>
            <a:lvl1pPr marL="0" indent="0" algn="ctr">
              <a:buFont typeface="Arial" panose="020B0604020202020204" pitchFamily="34" charset="0"/>
              <a:buNone/>
              <a:defRPr sz="24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695438" y="2631650"/>
            <a:ext cx="2984602" cy="2523744"/>
          </a:xfrm>
          <a:ln w="25400">
            <a:solidFill>
              <a:schemeClr val="tx1"/>
            </a:solidFill>
          </a:ln>
        </p:spPr>
        <p:txBody>
          <a:bodyPr anchor="ctr"/>
          <a:lstStyle>
            <a:lvl1pPr marL="0" indent="0" algn="ctr">
              <a:buNone/>
              <a:defRPr sz="192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696264" y="5815855"/>
            <a:ext cx="3017520" cy="405994"/>
          </a:xfrm>
        </p:spPr>
        <p:txBody>
          <a:bodyPr/>
          <a:lstStyle>
            <a:lvl1pPr marL="0" indent="0" algn="ctr">
              <a:lnSpc>
                <a:spcPct val="100000"/>
              </a:lnSpc>
              <a:spcBef>
                <a:spcPts val="0"/>
              </a:spcBef>
              <a:buNone/>
              <a:defRPr sz="192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4103827" y="2631650"/>
            <a:ext cx="3017520" cy="3840480"/>
          </a:xfrm>
          <a:solidFill>
            <a:schemeClr val="accent5"/>
          </a:solidFill>
          <a:ln w="25400">
            <a:solidFill>
              <a:schemeClr val="dk1"/>
            </a:solidFill>
          </a:ln>
        </p:spPr>
        <p:txBody>
          <a:bodyPr tIns="2377440"/>
          <a:lstStyle>
            <a:lvl1pPr marL="0" indent="0" algn="ctr">
              <a:buFont typeface="Arial" panose="020B0604020202020204" pitchFamily="34" charset="0"/>
              <a:buNone/>
              <a:defRPr sz="24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4120286" y="2631650"/>
            <a:ext cx="2984602" cy="2523744"/>
          </a:xfrm>
          <a:ln w="25400">
            <a:solidFill>
              <a:schemeClr val="tx1"/>
            </a:solidFill>
          </a:ln>
        </p:spPr>
        <p:txBody>
          <a:bodyPr anchor="ctr"/>
          <a:lstStyle>
            <a:lvl1pPr marL="0" indent="0" algn="ctr">
              <a:buNone/>
              <a:defRPr sz="192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4103827" y="5815855"/>
            <a:ext cx="3017520" cy="405994"/>
          </a:xfrm>
        </p:spPr>
        <p:txBody>
          <a:bodyPr/>
          <a:lstStyle>
            <a:lvl1pPr marL="0" indent="0" algn="ctr">
              <a:lnSpc>
                <a:spcPct val="100000"/>
              </a:lnSpc>
              <a:spcBef>
                <a:spcPts val="0"/>
              </a:spcBef>
              <a:buNone/>
              <a:defRPr sz="192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7516368" y="2631650"/>
            <a:ext cx="3017520" cy="3840480"/>
          </a:xfrm>
          <a:solidFill>
            <a:schemeClr val="accent5"/>
          </a:solidFill>
          <a:ln w="25400">
            <a:solidFill>
              <a:schemeClr val="dk1"/>
            </a:solidFill>
          </a:ln>
        </p:spPr>
        <p:txBody>
          <a:bodyPr tIns="2377440"/>
          <a:lstStyle>
            <a:lvl1pPr marL="0" indent="0" algn="ctr">
              <a:buFont typeface="Arial" panose="020B0604020202020204" pitchFamily="34" charset="0"/>
              <a:buNone/>
              <a:defRPr sz="24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7532827" y="2631650"/>
            <a:ext cx="2984602" cy="2523744"/>
          </a:xfrm>
          <a:ln w="25400">
            <a:solidFill>
              <a:schemeClr val="tx1"/>
            </a:solidFill>
          </a:ln>
        </p:spPr>
        <p:txBody>
          <a:bodyPr anchor="ctr"/>
          <a:lstStyle>
            <a:lvl1pPr marL="0" indent="0" algn="ctr">
              <a:buNone/>
              <a:defRPr sz="192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7516368" y="5815855"/>
            <a:ext cx="3017520" cy="405994"/>
          </a:xfrm>
        </p:spPr>
        <p:txBody>
          <a:bodyPr/>
          <a:lstStyle>
            <a:lvl1pPr marL="0" indent="0" algn="ctr">
              <a:lnSpc>
                <a:spcPct val="100000"/>
              </a:lnSpc>
              <a:spcBef>
                <a:spcPts val="0"/>
              </a:spcBef>
              <a:buNone/>
              <a:defRPr sz="192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10928909" y="2603456"/>
            <a:ext cx="3017520" cy="3840480"/>
          </a:xfrm>
          <a:solidFill>
            <a:schemeClr val="accent5"/>
          </a:solidFill>
          <a:ln w="25400">
            <a:solidFill>
              <a:schemeClr val="dk1"/>
            </a:solidFill>
          </a:ln>
        </p:spPr>
        <p:txBody>
          <a:bodyPr tIns="2377440"/>
          <a:lstStyle>
            <a:lvl1pPr marL="0" indent="0" algn="ctr">
              <a:buFont typeface="Arial" panose="020B0604020202020204" pitchFamily="34" charset="0"/>
              <a:buNone/>
              <a:defRPr sz="24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10945368" y="2603456"/>
            <a:ext cx="2984602" cy="2523744"/>
          </a:xfrm>
          <a:ln w="25400">
            <a:solidFill>
              <a:schemeClr val="tx1"/>
            </a:solidFill>
          </a:ln>
        </p:spPr>
        <p:txBody>
          <a:bodyPr anchor="ctr"/>
          <a:lstStyle>
            <a:lvl1pPr marL="0" indent="0" algn="ctr">
              <a:buNone/>
              <a:defRPr sz="192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10928909" y="5815855"/>
            <a:ext cx="3017520" cy="405994"/>
          </a:xfrm>
        </p:spPr>
        <p:txBody>
          <a:bodyPr/>
          <a:lstStyle>
            <a:lvl1pPr marL="0" indent="0" algn="ctr">
              <a:lnSpc>
                <a:spcPct val="100000"/>
              </a:lnSpc>
              <a:spcBef>
                <a:spcPts val="0"/>
              </a:spcBef>
              <a:buNone/>
              <a:defRPr sz="192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7843062"/>
            <a:ext cx="10058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446030" y="7843062"/>
            <a:ext cx="49926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8162544" y="7834574"/>
            <a:ext cx="460857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3531609" y="7834579"/>
            <a:ext cx="10972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848919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796262" y="2361160"/>
            <a:ext cx="3052638" cy="250252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796261" y="5205422"/>
            <a:ext cx="3052638" cy="250252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4211555" y="2361160"/>
            <a:ext cx="3052638" cy="250252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4211554" y="5205422"/>
            <a:ext cx="3052638" cy="250252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7626851" y="2358345"/>
            <a:ext cx="3052638" cy="250252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7626850" y="5202606"/>
            <a:ext cx="3052638" cy="250252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11042145" y="2358345"/>
            <a:ext cx="3052638" cy="250252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11042144" y="5202606"/>
            <a:ext cx="3052638" cy="250252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109710" tIns="54840" rIns="109710" bIns="54840" anchor="ctr" anchorCtr="0">
            <a:noAutofit/>
          </a:bodyPr>
          <a:lstStyle/>
          <a:p>
            <a:pPr marL="0" marR="0" lvl="0" indent="0" algn="ctr" rtl="0">
              <a:spcBef>
                <a:spcPts val="0"/>
              </a:spcBef>
              <a:spcAft>
                <a:spcPts val="0"/>
              </a:spcAft>
              <a:buNone/>
            </a:pPr>
            <a:endParaRPr lang="en-US" sz="216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678979" y="2238451"/>
            <a:ext cx="3017520" cy="2501798"/>
          </a:xfrm>
          <a:solidFill>
            <a:schemeClr val="accent5"/>
          </a:solidFill>
          <a:ln w="25400">
            <a:solidFill>
              <a:schemeClr val="dk1"/>
            </a:solidFill>
          </a:ln>
        </p:spPr>
        <p:txBody>
          <a:bodyPr tIns="1490472"/>
          <a:lstStyle>
            <a:lvl1pPr marL="0" indent="0" algn="ctr">
              <a:buFont typeface="Arial" panose="020B0604020202020204" pitchFamily="34" charset="0"/>
              <a:buNone/>
              <a:defRPr sz="192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695438" y="2249424"/>
            <a:ext cx="2984602" cy="1536192"/>
          </a:xfrm>
          <a:ln w="25400">
            <a:solidFill>
              <a:schemeClr val="tx1"/>
            </a:solidFill>
          </a:ln>
        </p:spPr>
        <p:txBody>
          <a:bodyPr anchor="ctr"/>
          <a:lstStyle>
            <a:lvl1pPr marL="0" indent="0" algn="ctr">
              <a:buNone/>
              <a:defRPr sz="192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696264" y="4301881"/>
            <a:ext cx="3017520" cy="329184"/>
          </a:xfrm>
        </p:spPr>
        <p:txBody>
          <a:bodyPr/>
          <a:lstStyle>
            <a:lvl1pPr marL="0" indent="0" algn="ctr">
              <a:buNone/>
              <a:defRPr sz="144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678979" y="5091379"/>
            <a:ext cx="3017520" cy="2501798"/>
          </a:xfrm>
          <a:solidFill>
            <a:schemeClr val="accent5"/>
          </a:solidFill>
          <a:ln w="25400">
            <a:solidFill>
              <a:schemeClr val="dk1"/>
            </a:solidFill>
          </a:ln>
        </p:spPr>
        <p:txBody>
          <a:bodyPr tIns="1490472"/>
          <a:lstStyle>
            <a:lvl1pPr marL="0" indent="0" algn="ctr">
              <a:buFont typeface="Arial" panose="020B0604020202020204" pitchFamily="34" charset="0"/>
              <a:buNone/>
              <a:defRPr sz="192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695438" y="5091379"/>
            <a:ext cx="2984602" cy="1536192"/>
          </a:xfrm>
          <a:ln w="25400">
            <a:solidFill>
              <a:schemeClr val="tx1"/>
            </a:solidFill>
          </a:ln>
        </p:spPr>
        <p:txBody>
          <a:bodyPr anchor="ctr"/>
          <a:lstStyle>
            <a:lvl1pPr marL="0" indent="0" algn="ctr">
              <a:buNone/>
              <a:defRPr sz="192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696264" y="7136723"/>
            <a:ext cx="3017520" cy="329184"/>
          </a:xfrm>
        </p:spPr>
        <p:txBody>
          <a:bodyPr/>
          <a:lstStyle>
            <a:lvl1pPr marL="0" indent="0" algn="ctr">
              <a:buNone/>
              <a:defRPr sz="144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4103827" y="2238451"/>
            <a:ext cx="3017520" cy="2501798"/>
          </a:xfrm>
          <a:solidFill>
            <a:schemeClr val="accent5"/>
          </a:solidFill>
          <a:ln w="25400">
            <a:solidFill>
              <a:schemeClr val="dk1"/>
            </a:solidFill>
          </a:ln>
        </p:spPr>
        <p:txBody>
          <a:bodyPr tIns="1490472"/>
          <a:lstStyle>
            <a:lvl1pPr marL="0" indent="0" algn="ctr">
              <a:buFont typeface="Arial" panose="020B0604020202020204" pitchFamily="34" charset="0"/>
              <a:buNone/>
              <a:defRPr sz="192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4120286" y="2249424"/>
            <a:ext cx="2984602" cy="1536192"/>
          </a:xfrm>
          <a:ln w="25400">
            <a:solidFill>
              <a:schemeClr val="tx1"/>
            </a:solidFill>
          </a:ln>
        </p:spPr>
        <p:txBody>
          <a:bodyPr anchor="ctr"/>
          <a:lstStyle>
            <a:lvl1pPr marL="0" indent="0" algn="ctr">
              <a:buNone/>
              <a:defRPr sz="192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4103827" y="4301881"/>
            <a:ext cx="3017520" cy="329184"/>
          </a:xfrm>
        </p:spPr>
        <p:txBody>
          <a:bodyPr/>
          <a:lstStyle>
            <a:lvl1pPr marL="0" indent="0" algn="ctr">
              <a:buNone/>
              <a:defRPr sz="144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4103827" y="5091379"/>
            <a:ext cx="3017520" cy="2501798"/>
          </a:xfrm>
          <a:solidFill>
            <a:schemeClr val="accent5"/>
          </a:solidFill>
          <a:ln w="25400">
            <a:solidFill>
              <a:schemeClr val="dk1"/>
            </a:solidFill>
          </a:ln>
        </p:spPr>
        <p:txBody>
          <a:bodyPr tIns="1490472"/>
          <a:lstStyle>
            <a:lvl1pPr marL="0" indent="0" algn="ctr">
              <a:buFont typeface="Arial" panose="020B0604020202020204" pitchFamily="34" charset="0"/>
              <a:buNone/>
              <a:defRPr sz="192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4120286" y="5091379"/>
            <a:ext cx="2984602" cy="1536192"/>
          </a:xfrm>
          <a:ln w="25400">
            <a:solidFill>
              <a:schemeClr val="tx1"/>
            </a:solidFill>
          </a:ln>
        </p:spPr>
        <p:txBody>
          <a:bodyPr anchor="ctr"/>
          <a:lstStyle>
            <a:lvl1pPr marL="0" indent="0" algn="ctr">
              <a:buNone/>
              <a:defRPr sz="192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4103827" y="7136723"/>
            <a:ext cx="3017520" cy="329184"/>
          </a:xfrm>
        </p:spPr>
        <p:txBody>
          <a:bodyPr/>
          <a:lstStyle>
            <a:lvl1pPr marL="0" indent="0" algn="ctr">
              <a:buNone/>
              <a:defRPr sz="144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7516368" y="2238451"/>
            <a:ext cx="3017520" cy="2501798"/>
          </a:xfrm>
          <a:solidFill>
            <a:schemeClr val="accent5"/>
          </a:solidFill>
          <a:ln w="25400">
            <a:solidFill>
              <a:schemeClr val="dk1"/>
            </a:solidFill>
          </a:ln>
        </p:spPr>
        <p:txBody>
          <a:bodyPr tIns="1490472"/>
          <a:lstStyle>
            <a:lvl1pPr marL="0" indent="0" algn="ctr">
              <a:buFont typeface="Arial" panose="020B0604020202020204" pitchFamily="34" charset="0"/>
              <a:buNone/>
              <a:defRPr sz="192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7532827" y="2249424"/>
            <a:ext cx="2984602" cy="1536192"/>
          </a:xfrm>
          <a:ln w="25400">
            <a:solidFill>
              <a:schemeClr val="tx1"/>
            </a:solidFill>
          </a:ln>
        </p:spPr>
        <p:txBody>
          <a:bodyPr anchor="ctr"/>
          <a:lstStyle>
            <a:lvl1pPr marL="0" indent="0" algn="ctr">
              <a:buNone/>
              <a:defRPr sz="192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7516368" y="4301881"/>
            <a:ext cx="3017520" cy="329184"/>
          </a:xfrm>
        </p:spPr>
        <p:txBody>
          <a:bodyPr/>
          <a:lstStyle>
            <a:lvl1pPr marL="0" indent="0" algn="ctr">
              <a:buNone/>
              <a:defRPr sz="144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7516368" y="5091379"/>
            <a:ext cx="3017520" cy="2501798"/>
          </a:xfrm>
          <a:solidFill>
            <a:schemeClr val="accent5"/>
          </a:solidFill>
          <a:ln w="25400">
            <a:solidFill>
              <a:schemeClr val="dk1"/>
            </a:solidFill>
          </a:ln>
        </p:spPr>
        <p:txBody>
          <a:bodyPr tIns="1490472"/>
          <a:lstStyle>
            <a:lvl1pPr marL="0" indent="0" algn="ctr">
              <a:buFont typeface="Arial" panose="020B0604020202020204" pitchFamily="34" charset="0"/>
              <a:buNone/>
              <a:defRPr sz="192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7532827" y="5091379"/>
            <a:ext cx="2984602" cy="1536192"/>
          </a:xfrm>
          <a:ln w="25400">
            <a:solidFill>
              <a:schemeClr val="tx1"/>
            </a:solidFill>
          </a:ln>
        </p:spPr>
        <p:txBody>
          <a:bodyPr anchor="ctr"/>
          <a:lstStyle>
            <a:lvl1pPr marL="0" indent="0" algn="ctr">
              <a:buNone/>
              <a:defRPr sz="192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7516368" y="7136723"/>
            <a:ext cx="3017520" cy="329184"/>
          </a:xfrm>
        </p:spPr>
        <p:txBody>
          <a:bodyPr/>
          <a:lstStyle>
            <a:lvl1pPr marL="0" indent="0" algn="ctr">
              <a:buNone/>
              <a:defRPr sz="144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10928909" y="2238451"/>
            <a:ext cx="3017520" cy="2501798"/>
          </a:xfrm>
          <a:solidFill>
            <a:schemeClr val="accent5"/>
          </a:solidFill>
          <a:ln w="25400">
            <a:solidFill>
              <a:schemeClr val="dk1"/>
            </a:solidFill>
          </a:ln>
        </p:spPr>
        <p:txBody>
          <a:bodyPr tIns="1490472"/>
          <a:lstStyle>
            <a:lvl1pPr marL="0" indent="0" algn="ctr">
              <a:buFont typeface="Arial" panose="020B0604020202020204" pitchFamily="34" charset="0"/>
              <a:buNone/>
              <a:defRPr sz="192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10945368" y="2249424"/>
            <a:ext cx="2984602" cy="1536192"/>
          </a:xfrm>
          <a:ln w="25400">
            <a:solidFill>
              <a:schemeClr val="tx1"/>
            </a:solidFill>
          </a:ln>
        </p:spPr>
        <p:txBody>
          <a:bodyPr anchor="ctr"/>
          <a:lstStyle>
            <a:lvl1pPr marL="0" indent="0" algn="ctr">
              <a:buNone/>
              <a:defRPr sz="192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10928909" y="4301881"/>
            <a:ext cx="3017520" cy="329184"/>
          </a:xfrm>
        </p:spPr>
        <p:txBody>
          <a:bodyPr/>
          <a:lstStyle>
            <a:lvl1pPr marL="0" indent="0" algn="ctr">
              <a:buNone/>
              <a:defRPr sz="144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10928909" y="5091379"/>
            <a:ext cx="3017520" cy="2501798"/>
          </a:xfrm>
          <a:solidFill>
            <a:schemeClr val="accent5"/>
          </a:solidFill>
          <a:ln w="25400">
            <a:solidFill>
              <a:schemeClr val="dk1"/>
            </a:solidFill>
          </a:ln>
        </p:spPr>
        <p:txBody>
          <a:bodyPr tIns="1490472"/>
          <a:lstStyle>
            <a:lvl1pPr marL="0" indent="0" algn="ctr">
              <a:buFont typeface="Arial" panose="020B0604020202020204" pitchFamily="34" charset="0"/>
              <a:buNone/>
              <a:defRPr sz="192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10945368" y="5091379"/>
            <a:ext cx="2984602" cy="1536192"/>
          </a:xfrm>
          <a:ln w="25400">
            <a:solidFill>
              <a:schemeClr val="tx1"/>
            </a:solidFill>
          </a:ln>
        </p:spPr>
        <p:txBody>
          <a:bodyPr anchor="ctr"/>
          <a:lstStyle>
            <a:lvl1pPr marL="0" indent="0" algn="ctr">
              <a:buNone/>
              <a:defRPr sz="192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10928909" y="7136723"/>
            <a:ext cx="3017520" cy="329184"/>
          </a:xfrm>
        </p:spPr>
        <p:txBody>
          <a:bodyPr/>
          <a:lstStyle>
            <a:lvl1pPr marL="0" indent="0" algn="ctr">
              <a:buNone/>
              <a:defRPr sz="1440"/>
            </a:lvl1pPr>
          </a:lstStyle>
          <a:p>
            <a:pPr lvl="0"/>
            <a:r>
              <a:rPr lang="en-US" noProof="0"/>
              <a:t>Click to edit Master text styles</a:t>
            </a:r>
          </a:p>
        </p:txBody>
      </p:sp>
    </p:spTree>
    <p:extLst>
      <p:ext uri="{BB962C8B-B14F-4D97-AF65-F5344CB8AC3E}">
        <p14:creationId xmlns:p14="http://schemas.microsoft.com/office/powerpoint/2010/main" val="88208039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367943" y="614477"/>
            <a:ext cx="11894515" cy="1217981"/>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1005840" y="2190750"/>
            <a:ext cx="12618720" cy="522160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2754974" y="7681085"/>
            <a:ext cx="768096" cy="296266"/>
          </a:xfrm>
          <a:prstGeom prst="rect">
            <a:avLst/>
          </a:prstGeom>
        </p:spPr>
        <p:txBody>
          <a:bodyPr vert="horz" lIns="0" tIns="45720" rIns="0" bIns="45720" rtlCol="0" anchor="ctr">
            <a:noAutofit/>
          </a:bodyPr>
          <a:lstStyle>
            <a:lvl1pPr algn="ctr">
              <a:defRPr sz="12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6437376" y="7681085"/>
            <a:ext cx="1755648" cy="296266"/>
          </a:xfrm>
          <a:prstGeom prst="rect">
            <a:avLst/>
          </a:prstGeom>
        </p:spPr>
        <p:txBody>
          <a:bodyPr vert="horz" lIns="0" tIns="45720" rIns="0" bIns="45720" rtlCol="0" anchor="ctr">
            <a:noAutofit/>
          </a:bodyPr>
          <a:lstStyle>
            <a:lvl1pPr algn="ctr">
              <a:defRPr sz="12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1005840" y="7681085"/>
            <a:ext cx="438912" cy="296266"/>
          </a:xfrm>
          <a:prstGeom prst="rect">
            <a:avLst/>
          </a:prstGeom>
        </p:spPr>
        <p:txBody>
          <a:bodyPr vert="horz" lIns="0" tIns="45720" rIns="0" bIns="45720" rtlCol="0" anchor="ctr">
            <a:noAutofit/>
          </a:bodyPr>
          <a:lstStyle>
            <a:lvl1pPr algn="ctr">
              <a:defRPr sz="12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7843062"/>
            <a:ext cx="1005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446030" y="7843062"/>
            <a:ext cx="49926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8162544" y="7834574"/>
            <a:ext cx="46085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3531609" y="7834579"/>
            <a:ext cx="10972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51311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hdr="0"/>
  <p:txStyles>
    <p:titleStyle>
      <a:lvl1pPr algn="ctr" defTabSz="109728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sp>
        <p:nvSpPr>
          <p:cNvPr id="3" name="Rectangle 1">
            <a:extLst>
              <a:ext uri="{FF2B5EF4-FFF2-40B4-BE49-F238E27FC236}">
                <a16:creationId xmlns:a16="http://schemas.microsoft.com/office/drawing/2014/main" id="{96DA1556-D634-3A6F-87D3-1EB0AAC50D5B}"/>
              </a:ext>
            </a:extLst>
          </p:cNvPr>
          <p:cNvSpPr>
            <a:spLocks noGrp="1" noChangeArrowheads="1"/>
          </p:cNvSpPr>
          <p:nvPr>
            <p:ph type="ctrTitle"/>
          </p:nvPr>
        </p:nvSpPr>
        <p:spPr bwMode="auto">
          <a:xfrm>
            <a:off x="1616927" y="3078596"/>
            <a:ext cx="6490010"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rtlCol="0" anchor="ctr" anchorCtr="0" compatLnSpc="1">
            <a:prstTxWarp prst="textNoShape">
              <a:avLst/>
            </a:prstTxWarp>
            <a:spAutoFit/>
          </a:bodyPr>
          <a:lstStyle/>
          <a:p>
            <a:pPr algn="ctr" eaLnBrk="0" fontAlgn="base" hangingPunct="0">
              <a:lnSpc>
                <a:spcPct val="100000"/>
              </a:lnSpc>
              <a:spcAft>
                <a:spcPct val="0"/>
              </a:spcAft>
            </a:pPr>
            <a:r>
              <a:rPr lang="en-US" altLang="en-US" sz="2400" b="1" dirty="0">
                <a:latin typeface="Times New Roman" panose="02020603050405020304" pitchFamily="18" charset="0"/>
                <a:ea typeface="Aptos" panose="020B0004020202020204" pitchFamily="34" charset="0"/>
                <a:cs typeface="Times New Roman" panose="02020603050405020304" pitchFamily="18" charset="0"/>
              </a:rPr>
              <a:t>EXCEL &amp; SQL</a:t>
            </a:r>
            <a:endParaRPr lang="en-US" altLang="en-US" sz="960" dirty="0"/>
          </a:p>
          <a:p>
            <a:pPr algn="ctr" eaLnBrk="0" fontAlgn="base" hangingPunct="0">
              <a:lnSpc>
                <a:spcPct val="100000"/>
              </a:lnSpc>
              <a:spcAft>
                <a:spcPct val="0"/>
              </a:spcAft>
            </a:pPr>
            <a:r>
              <a:rPr lang="en-US" altLang="en-US" sz="2400" b="1" dirty="0">
                <a:latin typeface="Times New Roman" panose="02020603050405020304" pitchFamily="18" charset="0"/>
                <a:ea typeface="Aptos" panose="020B0004020202020204" pitchFamily="34" charset="0"/>
                <a:cs typeface="Times New Roman" panose="02020603050405020304" pitchFamily="18" charset="0"/>
              </a:rPr>
              <a:t>End Term Project</a:t>
            </a:r>
            <a:endParaRPr lang="en-US" altLang="en-US" sz="960" dirty="0"/>
          </a:p>
          <a:p>
            <a:pPr algn="ctr" eaLnBrk="0" fontAlgn="base" hangingPunct="0">
              <a:lnSpc>
                <a:spcPct val="100000"/>
              </a:lnSpc>
              <a:spcAft>
                <a:spcPct val="0"/>
              </a:spcAft>
            </a:pPr>
            <a:r>
              <a:rPr lang="en-US" altLang="en-US" sz="2400" b="1" dirty="0">
                <a:latin typeface="Aptos" panose="020B0004020202020204" pitchFamily="34" charset="0"/>
                <a:ea typeface="Aptos" panose="020B0004020202020204" pitchFamily="34" charset="0"/>
                <a:cs typeface="Times New Roman" panose="02020603050405020304" pitchFamily="18" charset="0"/>
              </a:rPr>
              <a:t>“</a:t>
            </a:r>
            <a:r>
              <a:rPr lang="en-US" altLang="en-US" sz="2400" b="1" dirty="0">
                <a:latin typeface="Times New Roman" panose="02020603050405020304" pitchFamily="18" charset="0"/>
                <a:ea typeface="Aptos" panose="020B0004020202020204" pitchFamily="34" charset="0"/>
                <a:cs typeface="Times New Roman" panose="02020603050405020304" pitchFamily="18" charset="0"/>
              </a:rPr>
              <a:t>OKHAI</a:t>
            </a:r>
            <a:r>
              <a:rPr lang="en-US" altLang="en-US" sz="2400" b="1" dirty="0">
                <a:latin typeface="Aptos" panose="020B0004020202020204" pitchFamily="34" charset="0"/>
                <a:ea typeface="Aptos" panose="020B0004020202020204" pitchFamily="34" charset="0"/>
                <a:cs typeface="Times New Roman" panose="02020603050405020304" pitchFamily="18" charset="0"/>
              </a:rPr>
              <a:t>”</a:t>
            </a:r>
            <a:br>
              <a:rPr lang="en-US" altLang="en-US" sz="2400" b="1" dirty="0">
                <a:latin typeface="Aptos" panose="020B0004020202020204" pitchFamily="34" charset="0"/>
                <a:ea typeface="Aptos" panose="020B0004020202020204" pitchFamily="34" charset="0"/>
                <a:cs typeface="Times New Roman" panose="02020603050405020304" pitchFamily="18" charset="0"/>
              </a:rPr>
            </a:br>
            <a:endParaRPr lang="en-US" altLang="en-US" sz="960" dirty="0"/>
          </a:p>
          <a:p>
            <a:pPr algn="ctr" eaLnBrk="0" fontAlgn="base" hangingPunct="0">
              <a:lnSpc>
                <a:spcPct val="100000"/>
              </a:lnSpc>
              <a:spcAft>
                <a:spcPct val="0"/>
              </a:spcAft>
            </a:pPr>
            <a:r>
              <a:rPr lang="en-US" altLang="en-US" sz="1440" dirty="0">
                <a:latin typeface="Aptos" panose="020B0004020202020204" pitchFamily="34" charset="0"/>
                <a:ea typeface="Aptos" panose="020B0004020202020204" pitchFamily="34" charset="0"/>
                <a:cs typeface="Times New Roman" panose="02020603050405020304" pitchFamily="18" charset="0"/>
              </a:rPr>
              <a:t>Date of Submission – 16</a:t>
            </a:r>
            <a:r>
              <a:rPr lang="en-US" altLang="en-US" sz="1440" baseline="30000" dirty="0">
                <a:latin typeface="Aptos" panose="020B0004020202020204" pitchFamily="34" charset="0"/>
                <a:ea typeface="Aptos" panose="020B0004020202020204" pitchFamily="34" charset="0"/>
                <a:cs typeface="Times New Roman" panose="02020603050405020304" pitchFamily="18" charset="0"/>
              </a:rPr>
              <a:t>th</a:t>
            </a:r>
            <a:r>
              <a:rPr lang="en-US" altLang="en-US" sz="1440" dirty="0">
                <a:latin typeface="Aptos" panose="020B0004020202020204" pitchFamily="34" charset="0"/>
                <a:ea typeface="Aptos" panose="020B0004020202020204" pitchFamily="34" charset="0"/>
                <a:cs typeface="Times New Roman" panose="02020603050405020304" pitchFamily="18" charset="0"/>
              </a:rPr>
              <a:t> Aug 2024</a:t>
            </a:r>
            <a:endParaRPr lang="en-US" altLang="en-US" sz="2160" dirty="0">
              <a:latin typeface="Arial" panose="020B0604020202020204" pitchFamily="34" charset="0"/>
            </a:endParaRPr>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382953"/>
          </a:xfrm>
          <a:prstGeom prst="rect">
            <a:avLst/>
          </a:prstGeom>
          <a:solidFill>
            <a:srgbClr val="FFFFFF"/>
          </a:solidFill>
          <a:ln/>
        </p:spPr>
      </p:sp>
      <p:sp>
        <p:nvSpPr>
          <p:cNvPr id="4" name="Text 2"/>
          <p:cNvSpPr/>
          <p:nvPr/>
        </p:nvSpPr>
        <p:spPr>
          <a:xfrm>
            <a:off x="833914" y="655201"/>
            <a:ext cx="5957054" cy="744498"/>
          </a:xfrm>
          <a:prstGeom prst="rect">
            <a:avLst/>
          </a:prstGeom>
          <a:noFill/>
          <a:ln/>
        </p:spPr>
        <p:txBody>
          <a:bodyPr wrap="none" rtlCol="0" anchor="t"/>
          <a:lstStyle/>
          <a:p>
            <a:pPr marL="0" indent="0">
              <a:lnSpc>
                <a:spcPts val="5863"/>
              </a:lnSpc>
              <a:buNone/>
            </a:pPr>
            <a:r>
              <a:rPr lang="en-US" sz="4691" b="1" kern="0" spc="-141" dirty="0">
                <a:solidFill>
                  <a:srgbClr val="000000"/>
                </a:solidFill>
                <a:latin typeface="Inter" pitchFamily="34" charset="0"/>
                <a:ea typeface="Inter" pitchFamily="34" charset="-122"/>
                <a:cs typeface="Inter" pitchFamily="34" charset="-120"/>
              </a:rPr>
              <a:t>Visualizing the Data</a:t>
            </a:r>
            <a:endParaRPr lang="en-US" sz="4691" dirty="0"/>
          </a:p>
        </p:txBody>
      </p:sp>
      <p:sp>
        <p:nvSpPr>
          <p:cNvPr id="6" name="Text 3"/>
          <p:cNvSpPr/>
          <p:nvPr/>
        </p:nvSpPr>
        <p:spPr>
          <a:xfrm>
            <a:off x="833914" y="6069211"/>
            <a:ext cx="2978468" cy="372308"/>
          </a:xfrm>
          <a:prstGeom prst="rect">
            <a:avLst/>
          </a:prstGeom>
          <a:noFill/>
          <a:ln/>
        </p:spPr>
        <p:txBody>
          <a:bodyPr wrap="none" rtlCol="0" anchor="t"/>
          <a:lstStyle/>
          <a:p>
            <a:pPr marL="0" indent="0" algn="l">
              <a:lnSpc>
                <a:spcPts val="2932"/>
              </a:lnSpc>
              <a:buNone/>
            </a:pPr>
            <a:r>
              <a:rPr lang="en-US" sz="2345" b="1" kern="0" spc="-70" dirty="0">
                <a:solidFill>
                  <a:srgbClr val="272525"/>
                </a:solidFill>
                <a:latin typeface="Inter" pitchFamily="34" charset="0"/>
                <a:ea typeface="Inter" pitchFamily="34" charset="-122"/>
              </a:rPr>
              <a:t>Ads Cost vs Customer Reach</a:t>
            </a:r>
            <a:endParaRPr lang="en-US" sz="2345" dirty="0"/>
          </a:p>
        </p:txBody>
      </p:sp>
      <p:sp>
        <p:nvSpPr>
          <p:cNvPr id="7" name="Text 4"/>
          <p:cNvSpPr/>
          <p:nvPr/>
        </p:nvSpPr>
        <p:spPr>
          <a:xfrm>
            <a:off x="833914" y="6584394"/>
            <a:ext cx="6302573" cy="762238"/>
          </a:xfrm>
          <a:prstGeom prst="rect">
            <a:avLst/>
          </a:prstGeom>
          <a:noFill/>
          <a:ln/>
        </p:spPr>
        <p:txBody>
          <a:bodyPr wrap="square" rtlCol="0" anchor="t"/>
          <a:lstStyle/>
          <a:p>
            <a:pPr marL="0" indent="0" algn="l">
              <a:lnSpc>
                <a:spcPts val="3002"/>
              </a:lnSpc>
              <a:buNone/>
            </a:pPr>
            <a:r>
              <a:rPr lang="en-US" sz="1876" kern="0" spc="-38" dirty="0">
                <a:solidFill>
                  <a:srgbClr val="272525"/>
                </a:solidFill>
                <a:latin typeface="Inter" pitchFamily="34" charset="0"/>
                <a:ea typeface="Inter" pitchFamily="34" charset="-122"/>
                <a:cs typeface="Inter" pitchFamily="34" charset="-120"/>
              </a:rPr>
              <a:t>The chart shows the comparison of total Advertisement cost and Total customer Reach </a:t>
            </a:r>
            <a:endParaRPr lang="en-US" sz="1876" dirty="0"/>
          </a:p>
        </p:txBody>
      </p:sp>
      <p:sp>
        <p:nvSpPr>
          <p:cNvPr id="9" name="Text 5"/>
          <p:cNvSpPr/>
          <p:nvPr/>
        </p:nvSpPr>
        <p:spPr>
          <a:xfrm>
            <a:off x="7493794" y="6069211"/>
            <a:ext cx="2978468" cy="372308"/>
          </a:xfrm>
          <a:prstGeom prst="rect">
            <a:avLst/>
          </a:prstGeom>
          <a:noFill/>
          <a:ln/>
        </p:spPr>
        <p:txBody>
          <a:bodyPr wrap="none" rtlCol="0" anchor="t"/>
          <a:lstStyle/>
          <a:p>
            <a:pPr marL="0" indent="0" algn="l">
              <a:lnSpc>
                <a:spcPts val="2932"/>
              </a:lnSpc>
              <a:buNone/>
            </a:pPr>
            <a:r>
              <a:rPr lang="en-US" sz="2345" b="1" kern="0" spc="-70" dirty="0">
                <a:solidFill>
                  <a:srgbClr val="272525"/>
                </a:solidFill>
                <a:latin typeface="Inter" pitchFamily="34" charset="0"/>
                <a:ea typeface="Inter" pitchFamily="34" charset="-122"/>
              </a:rPr>
              <a:t>Ads Count over Time</a:t>
            </a:r>
            <a:endParaRPr lang="en-US" sz="2345" dirty="0"/>
          </a:p>
        </p:txBody>
      </p:sp>
      <p:sp>
        <p:nvSpPr>
          <p:cNvPr id="10" name="Text 6"/>
          <p:cNvSpPr/>
          <p:nvPr/>
        </p:nvSpPr>
        <p:spPr>
          <a:xfrm>
            <a:off x="7493794" y="6584394"/>
            <a:ext cx="6302693" cy="1143357"/>
          </a:xfrm>
          <a:prstGeom prst="rect">
            <a:avLst/>
          </a:prstGeom>
          <a:noFill/>
          <a:ln/>
        </p:spPr>
        <p:txBody>
          <a:bodyPr wrap="square" rtlCol="0" anchor="t"/>
          <a:lstStyle/>
          <a:p>
            <a:pPr marL="0" indent="0" algn="l">
              <a:lnSpc>
                <a:spcPts val="3002"/>
              </a:lnSpc>
              <a:buNone/>
            </a:pPr>
            <a:r>
              <a:rPr lang="en-US" sz="1876" kern="0" spc="-38" dirty="0">
                <a:solidFill>
                  <a:srgbClr val="272525"/>
                </a:solidFill>
                <a:latin typeface="Inter" pitchFamily="34" charset="0"/>
                <a:ea typeface="Inter" pitchFamily="34" charset="-122"/>
                <a:cs typeface="Inter" pitchFamily="34" charset="-120"/>
              </a:rPr>
              <a:t>The graph depicts the total number of online and print ads over the span of 4 years</a:t>
            </a:r>
            <a:endParaRPr lang="en-US" sz="1876" dirty="0"/>
          </a:p>
        </p:txBody>
      </p:sp>
      <p:pic>
        <p:nvPicPr>
          <p:cNvPr id="8" name="Picture 7">
            <a:extLst>
              <a:ext uri="{FF2B5EF4-FFF2-40B4-BE49-F238E27FC236}">
                <a16:creationId xmlns:a16="http://schemas.microsoft.com/office/drawing/2014/main" id="{C65DB7CF-A7AA-0F78-2797-91E0A7D1F965}"/>
              </a:ext>
            </a:extLst>
          </p:cNvPr>
          <p:cNvPicPr>
            <a:picLocks noChangeAspect="1"/>
          </p:cNvPicPr>
          <p:nvPr/>
        </p:nvPicPr>
        <p:blipFill>
          <a:blip r:embed="rId3"/>
          <a:stretch>
            <a:fillRect/>
          </a:stretch>
        </p:blipFill>
        <p:spPr>
          <a:xfrm>
            <a:off x="570384" y="1843263"/>
            <a:ext cx="6566104" cy="3858163"/>
          </a:xfrm>
          <a:prstGeom prst="rect">
            <a:avLst/>
          </a:prstGeom>
        </p:spPr>
      </p:pic>
      <p:pic>
        <p:nvPicPr>
          <p:cNvPr id="12" name="Picture 11">
            <a:extLst>
              <a:ext uri="{FF2B5EF4-FFF2-40B4-BE49-F238E27FC236}">
                <a16:creationId xmlns:a16="http://schemas.microsoft.com/office/drawing/2014/main" id="{7134B838-DFC7-24FB-6B02-69936C849A39}"/>
              </a:ext>
            </a:extLst>
          </p:cNvPr>
          <p:cNvPicPr>
            <a:picLocks noChangeAspect="1"/>
          </p:cNvPicPr>
          <p:nvPr/>
        </p:nvPicPr>
        <p:blipFill>
          <a:blip r:embed="rId4"/>
          <a:stretch>
            <a:fillRect/>
          </a:stretch>
        </p:blipFill>
        <p:spPr>
          <a:xfrm>
            <a:off x="7315200" y="1847533"/>
            <a:ext cx="7047571" cy="3853893"/>
          </a:xfrm>
          <a:prstGeom prst="rect">
            <a:avLst/>
          </a:prstGeom>
        </p:spPr>
      </p:pic>
    </p:spTree>
    <p:extLst>
      <p:ext uri="{BB962C8B-B14F-4D97-AF65-F5344CB8AC3E}">
        <p14:creationId xmlns:p14="http://schemas.microsoft.com/office/powerpoint/2010/main" val="3189624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D6C6A2-BE56-AE03-202B-D0692D1267CB}"/>
              </a:ext>
            </a:extLst>
          </p:cNvPr>
          <p:cNvSpPr>
            <a:spLocks noChangeArrowheads="1"/>
          </p:cNvSpPr>
          <p:nvPr/>
        </p:nvSpPr>
        <p:spPr bwMode="auto">
          <a:xfrm>
            <a:off x="446885" y="1583410"/>
            <a:ext cx="6646243" cy="303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Inter"/>
                <a:ea typeface="Aptos" panose="020B0004020202020204" pitchFamily="34" charset="0"/>
                <a:cs typeface="Times New Roman" panose="02020603050405020304" pitchFamily="18" charset="0"/>
              </a:rPr>
              <a:t>PROBLEM SOLVING WITH SOLVER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latin typeface="Inter"/>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latin typeface="Inter"/>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latin typeface="Inter"/>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latin typeface="Inter"/>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Inter"/>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Inter"/>
                <a:ea typeface="Aptos" panose="020B0004020202020204" pitchFamily="34" charset="0"/>
                <a:cs typeface="Times New Roman" panose="02020603050405020304" pitchFamily="18" charset="0"/>
              </a:rPr>
              <a:t>Create cell for variable data (ads for online &amp;print)</a:t>
            </a:r>
            <a:endParaRPr kumimoji="0" lang="en-US" altLang="en-US" sz="1100" i="0" u="none" strike="noStrike" cap="none" normalizeH="0" baseline="0" dirty="0">
              <a:ln>
                <a:noFill/>
              </a:ln>
              <a:solidFill>
                <a:schemeClr val="tx1"/>
              </a:solidFill>
              <a:effectLst/>
              <a:latin typeface="Inter"/>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Inter"/>
                <a:ea typeface="Aptos" panose="020B0004020202020204" pitchFamily="34" charset="0"/>
                <a:cs typeface="Times New Roman" panose="02020603050405020304" pitchFamily="18" charset="0"/>
              </a:rPr>
              <a:t>Create a objective function (max people reach)</a:t>
            </a:r>
            <a:endParaRPr kumimoji="0" lang="en-US" altLang="en-US" sz="1100" i="0" u="none" strike="noStrike" cap="none" normalizeH="0" baseline="0" dirty="0">
              <a:ln>
                <a:noFill/>
              </a:ln>
              <a:solidFill>
                <a:schemeClr val="tx1"/>
              </a:solidFill>
              <a:effectLst/>
              <a:latin typeface="Inter"/>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Inter"/>
                <a:ea typeface="Aptos" panose="020B0004020202020204" pitchFamily="34" charset="0"/>
                <a:cs typeface="Times New Roman" panose="02020603050405020304" pitchFamily="18" charset="0"/>
              </a:rPr>
              <a:t>Create constraint table based on provided KPIs.</a:t>
            </a:r>
            <a:endParaRPr kumimoji="0" lang="en-US" altLang="en-US" sz="1100" i="0" u="none" strike="noStrike" cap="none" normalizeH="0" baseline="0" dirty="0">
              <a:ln>
                <a:noFill/>
              </a:ln>
              <a:solidFill>
                <a:schemeClr val="tx1"/>
              </a:solidFill>
              <a:effectLst/>
              <a:latin typeface="Inter"/>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Inter"/>
                <a:ea typeface="Aptos" panose="020B0004020202020204" pitchFamily="34" charset="0"/>
                <a:cs typeface="Times New Roman" panose="02020603050405020304" pitchFamily="18" charset="0"/>
              </a:rPr>
              <a:t>Input above data in solver.</a:t>
            </a:r>
            <a:endParaRPr kumimoji="0" lang="en-US" altLang="en-US" sz="1100" i="0" u="none" strike="noStrike" cap="none" normalizeH="0" baseline="0" dirty="0">
              <a:ln>
                <a:noFill/>
              </a:ln>
              <a:solidFill>
                <a:schemeClr val="tx1"/>
              </a:solidFill>
              <a:effectLst/>
              <a:latin typeface="Inter"/>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Inter"/>
                <a:ea typeface="Aptos" panose="020B0004020202020204" pitchFamily="34" charset="0"/>
                <a:cs typeface="Times New Roman" panose="02020603050405020304" pitchFamily="18" charset="0"/>
              </a:rPr>
              <a:t>Run the solver to get recommendation and generate reports.</a:t>
            </a:r>
            <a:endParaRPr kumimoji="0" lang="en-US" altLang="en-US" sz="1100" i="0" u="none" strike="noStrike" cap="none" normalizeH="0" baseline="0" dirty="0">
              <a:ln>
                <a:noFill/>
              </a:ln>
              <a:solidFill>
                <a:schemeClr val="tx1"/>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Inter"/>
            </a:endParaRPr>
          </a:p>
        </p:txBody>
      </p:sp>
      <p:sp>
        <p:nvSpPr>
          <p:cNvPr id="4" name="Rectangle 3">
            <a:extLst>
              <a:ext uri="{FF2B5EF4-FFF2-40B4-BE49-F238E27FC236}">
                <a16:creationId xmlns:a16="http://schemas.microsoft.com/office/drawing/2014/main" id="{8257D327-9DB4-32DA-2247-ECF03931F16F}"/>
              </a:ext>
            </a:extLst>
          </p:cNvPr>
          <p:cNvSpPr>
            <a:spLocks noChangeArrowheads="1"/>
          </p:cNvSpPr>
          <p:nvPr/>
        </p:nvSpPr>
        <p:spPr bwMode="auto">
          <a:xfrm>
            <a:off x="3612995" y="7956318"/>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C345B6AC-FC8C-0221-C900-A670BCF11722}"/>
              </a:ext>
            </a:extLst>
          </p:cNvPr>
          <p:cNvSpPr/>
          <p:nvPr/>
        </p:nvSpPr>
        <p:spPr>
          <a:xfrm>
            <a:off x="0" y="0"/>
            <a:ext cx="14630400" cy="7315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screenshot of a computer&#10;&#10;Description automatically generated">
            <a:extLst>
              <a:ext uri="{FF2B5EF4-FFF2-40B4-BE49-F238E27FC236}">
                <a16:creationId xmlns:a16="http://schemas.microsoft.com/office/drawing/2014/main" id="{C50BE034-B18D-D65A-379C-3B802BA4CDF8}"/>
              </a:ext>
            </a:extLst>
          </p:cNvPr>
          <p:cNvPicPr>
            <a:picLocks noChangeAspect="1"/>
          </p:cNvPicPr>
          <p:nvPr/>
        </p:nvPicPr>
        <p:blipFill>
          <a:blip r:embed="rId2"/>
          <a:stretch>
            <a:fillRect/>
          </a:stretch>
        </p:blipFill>
        <p:spPr>
          <a:xfrm>
            <a:off x="8218170" y="1199197"/>
            <a:ext cx="5657850" cy="6344603"/>
          </a:xfrm>
          <a:prstGeom prst="rect">
            <a:avLst/>
          </a:prstGeom>
        </p:spPr>
      </p:pic>
    </p:spTree>
    <p:extLst>
      <p:ext uri="{BB962C8B-B14F-4D97-AF65-F5344CB8AC3E}">
        <p14:creationId xmlns:p14="http://schemas.microsoft.com/office/powerpoint/2010/main" val="336682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0CA86A-EC4C-9D61-7078-51CA6FDC044F}"/>
              </a:ext>
            </a:extLst>
          </p:cNvPr>
          <p:cNvPicPr>
            <a:picLocks noChangeAspect="1"/>
          </p:cNvPicPr>
          <p:nvPr/>
        </p:nvPicPr>
        <p:blipFill>
          <a:blip r:embed="rId2"/>
          <a:stretch>
            <a:fillRect/>
          </a:stretch>
        </p:blipFill>
        <p:spPr>
          <a:xfrm>
            <a:off x="1897380" y="2297430"/>
            <a:ext cx="10458450" cy="4400550"/>
          </a:xfrm>
          <a:prstGeom prst="rect">
            <a:avLst/>
          </a:prstGeom>
        </p:spPr>
      </p:pic>
      <p:sp>
        <p:nvSpPr>
          <p:cNvPr id="4" name="TextBox 3">
            <a:extLst>
              <a:ext uri="{FF2B5EF4-FFF2-40B4-BE49-F238E27FC236}">
                <a16:creationId xmlns:a16="http://schemas.microsoft.com/office/drawing/2014/main" id="{E7345E72-C00E-814D-2A16-2D8E2B516E7A}"/>
              </a:ext>
            </a:extLst>
          </p:cNvPr>
          <p:cNvSpPr txBox="1"/>
          <p:nvPr/>
        </p:nvSpPr>
        <p:spPr>
          <a:xfrm>
            <a:off x="491490" y="419338"/>
            <a:ext cx="7200900" cy="523220"/>
          </a:xfrm>
          <a:prstGeom prst="rect">
            <a:avLst/>
          </a:prstGeom>
          <a:noFill/>
        </p:spPr>
        <p:txBody>
          <a:bodyPr wrap="square" rtlCol="0">
            <a:spAutoFit/>
          </a:bodyPr>
          <a:lstStyle/>
          <a:p>
            <a:pPr algn="ctr"/>
            <a:r>
              <a:rPr lang="en-IN" sz="2800" b="1" dirty="0">
                <a:latin typeface="Inter"/>
              </a:rPr>
              <a:t>What If Analysis (Scenario Manager) Summary</a:t>
            </a:r>
          </a:p>
        </p:txBody>
      </p:sp>
    </p:spTree>
    <p:extLst>
      <p:ext uri="{BB962C8B-B14F-4D97-AF65-F5344CB8AC3E}">
        <p14:creationId xmlns:p14="http://schemas.microsoft.com/office/powerpoint/2010/main" val="170638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2"/>
          <p:cNvSpPr/>
          <p:nvPr/>
        </p:nvSpPr>
        <p:spPr>
          <a:xfrm>
            <a:off x="6350437" y="989052"/>
            <a:ext cx="7415927" cy="1543050"/>
          </a:xfrm>
          <a:prstGeom prst="rect">
            <a:avLst/>
          </a:prstGeom>
          <a:noFill/>
          <a:ln/>
        </p:spPr>
        <p:txBody>
          <a:bodyPr wrap="squar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Database Recommendations</a:t>
            </a:r>
            <a:endParaRPr lang="en-US" sz="4860" dirty="0"/>
          </a:p>
        </p:txBody>
      </p:sp>
      <p:sp>
        <p:nvSpPr>
          <p:cNvPr id="7" name="Shape 3"/>
          <p:cNvSpPr/>
          <p:nvPr/>
        </p:nvSpPr>
        <p:spPr>
          <a:xfrm>
            <a:off x="6350437" y="2902387"/>
            <a:ext cx="7415927" cy="1848088"/>
          </a:xfrm>
          <a:prstGeom prst="roundRect">
            <a:avLst>
              <a:gd name="adj" fmla="val 5611"/>
            </a:avLst>
          </a:prstGeom>
          <a:solidFill>
            <a:srgbClr val="DADBF1"/>
          </a:solidFill>
          <a:ln w="15240">
            <a:solidFill>
              <a:srgbClr val="C0C1D7"/>
            </a:solidFill>
            <a:prstDash val="solid"/>
          </a:ln>
        </p:spPr>
      </p:sp>
      <p:sp>
        <p:nvSpPr>
          <p:cNvPr id="8" name="Text 4"/>
          <p:cNvSpPr/>
          <p:nvPr/>
        </p:nvSpPr>
        <p:spPr>
          <a:xfrm>
            <a:off x="6612493" y="3164443"/>
            <a:ext cx="3086100" cy="385763"/>
          </a:xfrm>
          <a:prstGeom prst="rect">
            <a:avLst/>
          </a:prstGeom>
          <a:noFill/>
          <a:ln/>
        </p:spPr>
        <p:txBody>
          <a:bodyPr wrap="none" rtlCol="0" anchor="t"/>
          <a:lstStyle/>
          <a:p>
            <a:pPr marL="0" indent="0">
              <a:lnSpc>
                <a:spcPts val="3038"/>
              </a:lnSpc>
              <a:buNone/>
            </a:pPr>
            <a:r>
              <a:rPr lang="en-US" sz="2430" b="1" kern="0" spc="-73" dirty="0">
                <a:solidFill>
                  <a:srgbClr val="272525"/>
                </a:solidFill>
                <a:latin typeface="Inter" pitchFamily="34" charset="0"/>
                <a:ea typeface="Inter" pitchFamily="34" charset="-122"/>
                <a:cs typeface="Inter" pitchFamily="34" charset="-120"/>
              </a:rPr>
              <a:t>Database Design</a:t>
            </a:r>
            <a:endParaRPr lang="en-US" sz="2430" dirty="0"/>
          </a:p>
        </p:txBody>
      </p:sp>
      <p:sp>
        <p:nvSpPr>
          <p:cNvPr id="9" name="Text 5"/>
          <p:cNvSpPr/>
          <p:nvPr/>
        </p:nvSpPr>
        <p:spPr>
          <a:xfrm>
            <a:off x="6612493" y="3698319"/>
            <a:ext cx="6891814"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Based on the provided dataset, SQL is recommended for managing the data related to the advertising campaign.</a:t>
            </a:r>
            <a:endParaRPr lang="en-US" sz="1944" dirty="0"/>
          </a:p>
        </p:txBody>
      </p:sp>
      <p:sp>
        <p:nvSpPr>
          <p:cNvPr id="10" name="Shape 6"/>
          <p:cNvSpPr/>
          <p:nvPr/>
        </p:nvSpPr>
        <p:spPr>
          <a:xfrm>
            <a:off x="6350437" y="4997291"/>
            <a:ext cx="7415927" cy="2243138"/>
          </a:xfrm>
          <a:prstGeom prst="roundRect">
            <a:avLst>
              <a:gd name="adj" fmla="val 4623"/>
            </a:avLst>
          </a:prstGeom>
          <a:solidFill>
            <a:srgbClr val="DADBF1"/>
          </a:solidFill>
          <a:ln w="15240">
            <a:solidFill>
              <a:srgbClr val="C0C1D7"/>
            </a:solidFill>
            <a:prstDash val="solid"/>
          </a:ln>
        </p:spPr>
      </p:sp>
      <p:sp>
        <p:nvSpPr>
          <p:cNvPr id="11" name="Text 7"/>
          <p:cNvSpPr/>
          <p:nvPr/>
        </p:nvSpPr>
        <p:spPr>
          <a:xfrm>
            <a:off x="6612493" y="5259348"/>
            <a:ext cx="3086100" cy="385763"/>
          </a:xfrm>
          <a:prstGeom prst="rect">
            <a:avLst/>
          </a:prstGeom>
          <a:noFill/>
          <a:ln/>
        </p:spPr>
        <p:txBody>
          <a:bodyPr wrap="none" rtlCol="0" anchor="t"/>
          <a:lstStyle/>
          <a:p>
            <a:pPr marL="0" indent="0">
              <a:lnSpc>
                <a:spcPts val="3038"/>
              </a:lnSpc>
              <a:buNone/>
            </a:pPr>
            <a:r>
              <a:rPr lang="en-US" sz="2430" b="1" kern="0" spc="-73" dirty="0">
                <a:solidFill>
                  <a:srgbClr val="272525"/>
                </a:solidFill>
                <a:latin typeface="Inter" pitchFamily="34" charset="0"/>
                <a:ea typeface="Inter" pitchFamily="34" charset="-122"/>
                <a:cs typeface="Inter" pitchFamily="34" charset="-120"/>
              </a:rPr>
              <a:t>Query Examples</a:t>
            </a:r>
            <a:endParaRPr lang="en-US" sz="2430" dirty="0"/>
          </a:p>
        </p:txBody>
      </p:sp>
      <p:sp>
        <p:nvSpPr>
          <p:cNvPr id="12" name="Text 8"/>
          <p:cNvSpPr/>
          <p:nvPr/>
        </p:nvSpPr>
        <p:spPr>
          <a:xfrm>
            <a:off x="6612493" y="5793224"/>
            <a:ext cx="6891814"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The report includes sample SQL queries to calculate the total cost and reach for online and print ads, as well as the best scenario based on combined reach per cost.</a:t>
            </a:r>
            <a:endParaRPr lang="en-US" sz="1944" dirty="0"/>
          </a:p>
        </p:txBody>
      </p:sp>
      <p:sp>
        <p:nvSpPr>
          <p:cNvPr id="14" name="TextBox 13">
            <a:extLst>
              <a:ext uri="{FF2B5EF4-FFF2-40B4-BE49-F238E27FC236}">
                <a16:creationId xmlns:a16="http://schemas.microsoft.com/office/drawing/2014/main" id="{AC64B00A-7A84-7879-A670-3248D825E764}"/>
              </a:ext>
            </a:extLst>
          </p:cNvPr>
          <p:cNvSpPr txBox="1"/>
          <p:nvPr/>
        </p:nvSpPr>
        <p:spPr>
          <a:xfrm>
            <a:off x="440473" y="1727124"/>
            <a:ext cx="4605454" cy="2242665"/>
          </a:xfrm>
          <a:prstGeom prst="rect">
            <a:avLst/>
          </a:prstGeom>
          <a:solidFill>
            <a:schemeClr val="bg1">
              <a:lumMod val="95000"/>
            </a:schemeClr>
          </a:solidFill>
        </p:spPr>
        <p:txBody>
          <a:bodyPr wrap="square" rtlCol="0">
            <a:spAutoFit/>
          </a:bodyPr>
          <a:lstStyle/>
          <a:p>
            <a:pPr marL="0" marR="0">
              <a:lnSpc>
                <a:spcPct val="115000"/>
              </a:lnSpc>
              <a:spcBef>
                <a:spcPts val="1000"/>
              </a:spcBef>
              <a:spcAft>
                <a:spcPts val="0"/>
              </a:spcAft>
            </a:pPr>
            <a:r>
              <a:rPr lang="en-US" sz="18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Query Examples</a:t>
            </a:r>
            <a:endParaRPr lang="en-IN" sz="18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Query : Total cost and reach from online ads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r>
              <a:rPr lang="en-US" sz="1800" dirty="0">
                <a:effectLst/>
                <a:latin typeface="Cambria" panose="02040503050406030204" pitchFamily="18" charset="0"/>
                <a:ea typeface="MS Mincho" panose="02020609040205080304" pitchFamily="49" charset="-128"/>
                <a:cs typeface="Times New Roman" panose="02020603050405020304" pitchFamily="18" charset="0"/>
              </a:rPr>
              <a:t>SELECT SUM([Total Cost]) AS Total_Cost_Online_Ads, SUM([Reach from Online Ads]) AS Total_Reach_Online_Ads FROM AdvertisingData </a:t>
            </a:r>
          </a:p>
          <a:p>
            <a:r>
              <a:rPr lang="en-US" sz="1800" dirty="0">
                <a:effectLst/>
                <a:latin typeface="Cambria" panose="02040503050406030204" pitchFamily="18" charset="0"/>
                <a:ea typeface="MS Mincho" panose="02020609040205080304" pitchFamily="49" charset="-128"/>
                <a:cs typeface="Times New Roman" panose="02020603050405020304" pitchFamily="18" charset="0"/>
              </a:rPr>
              <a:t>WHERE [Number of Online Ads (x)] &gt; 0;</a:t>
            </a:r>
            <a:endParaRPr lang="en-IN" dirty="0"/>
          </a:p>
        </p:txBody>
      </p:sp>
      <p:sp>
        <p:nvSpPr>
          <p:cNvPr id="15" name="TextBox 14">
            <a:extLst>
              <a:ext uri="{FF2B5EF4-FFF2-40B4-BE49-F238E27FC236}">
                <a16:creationId xmlns:a16="http://schemas.microsoft.com/office/drawing/2014/main" id="{2C73A6B9-8FEC-0409-CAA5-A78C8294B047}"/>
              </a:ext>
            </a:extLst>
          </p:cNvPr>
          <p:cNvSpPr txBox="1"/>
          <p:nvPr/>
        </p:nvSpPr>
        <p:spPr>
          <a:xfrm>
            <a:off x="440473" y="4313027"/>
            <a:ext cx="4605454" cy="2665345"/>
          </a:xfrm>
          <a:prstGeom prst="rect">
            <a:avLst/>
          </a:prstGeom>
          <a:solidFill>
            <a:schemeClr val="bg1">
              <a:lumMod val="95000"/>
            </a:schemeClr>
          </a:solidFill>
        </p:spPr>
        <p:txBody>
          <a:bodyPr wrap="square" rtlCol="0">
            <a:spAutoFit/>
          </a:bodyPr>
          <a:lstStyle/>
          <a:p>
            <a:pPr marL="0" marR="0">
              <a:lnSpc>
                <a:spcPct val="115000"/>
              </a:lnSpc>
              <a:spcBef>
                <a:spcPts val="0"/>
              </a:spcBef>
              <a:spcAft>
                <a:spcPts val="10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Query: Total cost and reach from print ads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lnSpc>
                <a:spcPct val="115000"/>
              </a:lnSpc>
              <a:spcBef>
                <a:spcPts val="0"/>
              </a:spcBef>
              <a:spcAft>
                <a:spcPts val="10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SELECT SUM([Total Cost]) AS Total_Cost_Print_Ads, SUM([Reach from Print Ads]) AS Total_Reach_Print_Ads FROM AdvertisingData </a:t>
            </a:r>
          </a:p>
          <a:p>
            <a:pPr marL="0" marR="0">
              <a:lnSpc>
                <a:spcPct val="115000"/>
              </a:lnSpc>
              <a:spcBef>
                <a:spcPts val="0"/>
              </a:spcBef>
              <a:spcAft>
                <a:spcPts val="10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WHERE [Number of Print Ads (y)] &gt; 0;</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428399"/>
          </a:xfrm>
          <a:prstGeom prst="rect">
            <a:avLst/>
          </a:prstGeom>
        </p:spPr>
      </p:pic>
      <p:sp>
        <p:nvSpPr>
          <p:cNvPr id="6" name="Text 2"/>
          <p:cNvSpPr/>
          <p:nvPr/>
        </p:nvSpPr>
        <p:spPr>
          <a:xfrm>
            <a:off x="629861" y="2865002"/>
            <a:ext cx="6172200" cy="771525"/>
          </a:xfrm>
          <a:prstGeom prst="rect">
            <a:avLst/>
          </a:prstGeom>
          <a:noFill/>
          <a:ln/>
        </p:spPr>
        <p:txBody>
          <a:bodyPr wrap="non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Conclusion</a:t>
            </a:r>
            <a:endParaRPr lang="en-US" sz="4860" dirty="0"/>
          </a:p>
        </p:txBody>
      </p:sp>
      <p:pic>
        <p:nvPicPr>
          <p:cNvPr id="7" name="Image 2" descr="preencoded.png"/>
          <p:cNvPicPr>
            <a:picLocks noChangeAspect="1"/>
          </p:cNvPicPr>
          <p:nvPr/>
        </p:nvPicPr>
        <p:blipFill>
          <a:blip r:embed="rId4"/>
          <a:stretch>
            <a:fillRect/>
          </a:stretch>
        </p:blipFill>
        <p:spPr>
          <a:xfrm>
            <a:off x="3715961" y="2528567"/>
            <a:ext cx="617220" cy="617220"/>
          </a:xfrm>
          <a:prstGeom prst="rect">
            <a:avLst/>
          </a:prstGeom>
        </p:spPr>
      </p:pic>
      <p:sp>
        <p:nvSpPr>
          <p:cNvPr id="8" name="Text 3"/>
          <p:cNvSpPr/>
          <p:nvPr/>
        </p:nvSpPr>
        <p:spPr>
          <a:xfrm>
            <a:off x="4414242" y="2548713"/>
            <a:ext cx="3086100" cy="385763"/>
          </a:xfrm>
          <a:prstGeom prst="rect">
            <a:avLst/>
          </a:prstGeom>
          <a:noFill/>
          <a:ln/>
        </p:spPr>
        <p:txBody>
          <a:bodyPr wrap="none" rtlCol="0" anchor="t"/>
          <a:lstStyle/>
          <a:p>
            <a:pPr marL="0" indent="0" algn="l">
              <a:lnSpc>
                <a:spcPts val="3038"/>
              </a:lnSpc>
              <a:buNone/>
            </a:pPr>
            <a:r>
              <a:rPr lang="en-US" sz="2430" b="1" kern="0" spc="-73" dirty="0">
                <a:solidFill>
                  <a:srgbClr val="272525"/>
                </a:solidFill>
                <a:latin typeface="Inter" pitchFamily="34" charset="0"/>
                <a:ea typeface="Inter" pitchFamily="34" charset="-122"/>
                <a:cs typeface="Inter" pitchFamily="34" charset="-120"/>
              </a:rPr>
              <a:t>Optimal Channel Mix</a:t>
            </a:r>
            <a:endParaRPr lang="en-US" sz="2430" dirty="0"/>
          </a:p>
        </p:txBody>
      </p:sp>
      <p:sp>
        <p:nvSpPr>
          <p:cNvPr id="9" name="Text 4"/>
          <p:cNvSpPr/>
          <p:nvPr/>
        </p:nvSpPr>
        <p:spPr>
          <a:xfrm>
            <a:off x="4097890" y="3043953"/>
            <a:ext cx="9902649" cy="1185148"/>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Inter" pitchFamily="34" charset="0"/>
                <a:ea typeface="Inter" pitchFamily="34" charset="-122"/>
                <a:cs typeface="Inter" pitchFamily="34" charset="-120"/>
              </a:rPr>
              <a:t>The ads manager should choose 293 online ads and 15 print ads to maximize reach while adhering to the budget constraints.</a:t>
            </a:r>
            <a:endParaRPr lang="en-US" sz="1944" dirty="0"/>
          </a:p>
        </p:txBody>
      </p:sp>
      <p:sp>
        <p:nvSpPr>
          <p:cNvPr id="15" name="Text 6"/>
          <p:cNvSpPr/>
          <p:nvPr/>
        </p:nvSpPr>
        <p:spPr>
          <a:xfrm>
            <a:off x="412595" y="4718853"/>
            <a:ext cx="12985778" cy="3029086"/>
          </a:xfrm>
          <a:prstGeom prst="rect">
            <a:avLst/>
          </a:prstGeom>
          <a:noFill/>
          <a:ln/>
        </p:spPr>
        <p:txBody>
          <a:bodyPr wrap="square" rtlCol="0" anchor="t"/>
          <a:lstStyle/>
          <a:p>
            <a:pPr marL="342900" indent="-342900" algn="l">
              <a:lnSpc>
                <a:spcPts val="3110"/>
              </a:lnSpc>
              <a:buFont typeface="Arial" panose="020B0604020202020204" pitchFamily="34" charset="0"/>
              <a:buChar char="•"/>
            </a:pPr>
            <a:r>
              <a:rPr lang="en-US" sz="1944" kern="0" spc="-39" dirty="0">
                <a:solidFill>
                  <a:srgbClr val="272525"/>
                </a:solidFill>
                <a:latin typeface="Inter"/>
                <a:ea typeface="Inter"/>
                <a:cs typeface="Inter" pitchFamily="34" charset="-120"/>
              </a:rPr>
              <a:t>Based on the solution recommended through our analysis, it should run 293 online ads and 15 print ads. This is an optimal combination for it respects the budget constraints given to it while maximizing reach and effectiveness for the campaign.</a:t>
            </a:r>
          </a:p>
          <a:p>
            <a:pPr marL="342900" indent="-342900" algn="l">
              <a:lnSpc>
                <a:spcPts val="3110"/>
              </a:lnSpc>
              <a:buFont typeface="Arial" panose="020B0604020202020204" pitchFamily="34" charset="0"/>
              <a:buChar char="•"/>
            </a:pPr>
            <a:r>
              <a:rPr lang="en-US" sz="1944" kern="0" spc="-39" dirty="0">
                <a:solidFill>
                  <a:srgbClr val="272525"/>
                </a:solidFill>
                <a:latin typeface="Inter"/>
                <a:ea typeface="Inter"/>
                <a:cs typeface="Inter" pitchFamily="34" charset="-120"/>
              </a:rPr>
              <a:t>This will ensure that the new collection by Okhai gets good, wide-reaching publicity across all digital media channels, which are much more potent from a reach and targeting perspective as compared to print ads. Limited usage of print ads will help in keeping the associated costs under control while providing some form of coverage in print media.</a:t>
            </a:r>
          </a:p>
          <a:p>
            <a:pPr marL="342900" indent="-342900" algn="l">
              <a:lnSpc>
                <a:spcPts val="3110"/>
              </a:lnSpc>
              <a:buFont typeface="Arial" panose="020B0604020202020204" pitchFamily="34" charset="0"/>
              <a:buChar char="•"/>
            </a:pPr>
            <a:r>
              <a:rPr lang="en-US" sz="1944" kern="0" spc="-39" dirty="0">
                <a:solidFill>
                  <a:srgbClr val="272525"/>
                </a:solidFill>
                <a:latin typeface="Inter"/>
                <a:ea typeface="Inter"/>
                <a:cs typeface="Inter" pitchFamily="34" charset="-120"/>
              </a:rPr>
              <a:t>By this recommendation, Okhai can achieve its promotional goals more efficiently and smartly while balancing cost-effectiveness with campaign impact.</a:t>
            </a:r>
            <a:endParaRPr lang="en-US" sz="1944" dirty="0">
              <a:latin typeface="Inter"/>
              <a:ea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6" name="Text 2"/>
          <p:cNvSpPr/>
          <p:nvPr/>
        </p:nvSpPr>
        <p:spPr>
          <a:xfrm>
            <a:off x="754975" y="1694736"/>
            <a:ext cx="9203064" cy="2790706"/>
          </a:xfrm>
          <a:prstGeom prst="rect">
            <a:avLst/>
          </a:prstGeom>
          <a:noFill/>
          <a:ln/>
        </p:spPr>
        <p:txBody>
          <a:bodyPr wrap="square" rtlCol="0" anchor="t"/>
          <a:lstStyle/>
          <a:p>
            <a:pPr marL="0" indent="0">
              <a:lnSpc>
                <a:spcPts val="7325"/>
              </a:lnSpc>
              <a:buNone/>
            </a:pPr>
            <a:r>
              <a:rPr lang="en-US" sz="5860" b="1" kern="0" spc="-176" dirty="0">
                <a:solidFill>
                  <a:srgbClr val="000000"/>
                </a:solidFill>
                <a:latin typeface="Inter" pitchFamily="34" charset="0"/>
                <a:ea typeface="Inter" pitchFamily="34" charset="-122"/>
                <a:cs typeface="Inter" pitchFamily="34" charset="-120"/>
              </a:rPr>
              <a:t>OKHAI: Sustainable Fashion for Women and Children</a:t>
            </a:r>
            <a:endParaRPr lang="en-US" sz="5860" dirty="0"/>
          </a:p>
        </p:txBody>
      </p:sp>
      <p:sp>
        <p:nvSpPr>
          <p:cNvPr id="7" name="Text 3"/>
          <p:cNvSpPr/>
          <p:nvPr/>
        </p:nvSpPr>
        <p:spPr>
          <a:xfrm>
            <a:off x="754975" y="4808934"/>
            <a:ext cx="10474303" cy="2461661"/>
          </a:xfrm>
          <a:prstGeom prst="rect">
            <a:avLst/>
          </a:prstGeom>
          <a:noFill/>
          <a:ln/>
        </p:spPr>
        <p:txBody>
          <a:bodyPr wrap="square" rtlCol="0" anchor="t"/>
          <a:lstStyle/>
          <a:p>
            <a:pPr marL="0" indent="0" algn="just">
              <a:lnSpc>
                <a:spcPts val="2718"/>
              </a:lnSpc>
              <a:buNone/>
            </a:pPr>
            <a:r>
              <a:rPr lang="en-US" sz="2000" kern="0" spc="-34" dirty="0">
                <a:solidFill>
                  <a:srgbClr val="272525"/>
                </a:solidFill>
                <a:latin typeface="Inter" pitchFamily="34" charset="0"/>
                <a:ea typeface="Inter" pitchFamily="34" charset="-122"/>
                <a:cs typeface="Inter" pitchFamily="34" charset="-120"/>
              </a:rPr>
              <a:t>Okhai, an online startup specializing in occasion wear, is dedicated to empowering women and children through its commitment to sustainability and ethical fashion. With a brand vision of offering eco-friendly, handcrafted garments that celebrate India's cultural heritage, Okhai aims to bridge the gap between traditional craftsmanship and modern style.</a:t>
            </a:r>
            <a:endParaRPr lang="en-US" sz="2000" dirty="0"/>
          </a:p>
        </p:txBody>
      </p:sp>
      <p:pic>
        <p:nvPicPr>
          <p:cNvPr id="9" name="Image 1" descr="preencoded.png"/>
          <p:cNvPicPr>
            <a:picLocks noChangeAspect="1"/>
          </p:cNvPicPr>
          <p:nvPr/>
        </p:nvPicPr>
        <p:blipFill>
          <a:blip r:embed="rId3"/>
          <a:stretch>
            <a:fillRect/>
          </a:stretch>
        </p:blipFill>
        <p:spPr>
          <a:xfrm>
            <a:off x="9958039" y="735731"/>
            <a:ext cx="4589914" cy="35125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6" name="Text 2"/>
          <p:cNvSpPr/>
          <p:nvPr/>
        </p:nvSpPr>
        <p:spPr>
          <a:xfrm>
            <a:off x="6216610" y="1067991"/>
            <a:ext cx="7683579" cy="1303973"/>
          </a:xfrm>
          <a:prstGeom prst="rect">
            <a:avLst/>
          </a:prstGeom>
          <a:noFill/>
          <a:ln/>
        </p:spPr>
        <p:txBody>
          <a:bodyPr wrap="square" rtlCol="0" anchor="t"/>
          <a:lstStyle/>
          <a:p>
            <a:pPr marL="0" indent="0">
              <a:lnSpc>
                <a:spcPts val="5134"/>
              </a:lnSpc>
              <a:buNone/>
            </a:pPr>
            <a:r>
              <a:rPr lang="en-US" sz="4107" b="1" kern="0" spc="-123" dirty="0">
                <a:solidFill>
                  <a:srgbClr val="000000"/>
                </a:solidFill>
                <a:latin typeface="Inter" pitchFamily="34" charset="0"/>
                <a:ea typeface="Inter" pitchFamily="34" charset="-122"/>
                <a:cs typeface="Inter" pitchFamily="34" charset="-120"/>
              </a:rPr>
              <a:t>Brand Mission: Positive Impact Through Sustainable Fashion</a:t>
            </a:r>
            <a:endParaRPr lang="en-US" sz="4107" dirty="0"/>
          </a:p>
        </p:txBody>
      </p:sp>
      <p:sp>
        <p:nvSpPr>
          <p:cNvPr id="7" name="Shape 3"/>
          <p:cNvSpPr/>
          <p:nvPr/>
        </p:nvSpPr>
        <p:spPr>
          <a:xfrm>
            <a:off x="6216610" y="2919532"/>
            <a:ext cx="469344" cy="469344"/>
          </a:xfrm>
          <a:prstGeom prst="roundRect">
            <a:avLst>
              <a:gd name="adj" fmla="val 18670"/>
            </a:avLst>
          </a:prstGeom>
          <a:solidFill>
            <a:srgbClr val="DADBF1"/>
          </a:solidFill>
          <a:ln w="7620">
            <a:solidFill>
              <a:srgbClr val="C0C1D7"/>
            </a:solidFill>
            <a:prstDash val="solid"/>
          </a:ln>
        </p:spPr>
      </p:sp>
      <p:sp>
        <p:nvSpPr>
          <p:cNvPr id="8" name="Text 4"/>
          <p:cNvSpPr/>
          <p:nvPr/>
        </p:nvSpPr>
        <p:spPr>
          <a:xfrm>
            <a:off x="6388418" y="2997637"/>
            <a:ext cx="125611" cy="313015"/>
          </a:xfrm>
          <a:prstGeom prst="rect">
            <a:avLst/>
          </a:prstGeom>
          <a:noFill/>
          <a:ln/>
        </p:spPr>
        <p:txBody>
          <a:bodyPr wrap="none" rtlCol="0" anchor="t"/>
          <a:lstStyle/>
          <a:p>
            <a:pPr marL="0" indent="0" algn="ctr">
              <a:lnSpc>
                <a:spcPts val="2464"/>
              </a:lnSpc>
              <a:buNone/>
            </a:pPr>
            <a:r>
              <a:rPr lang="en-US" sz="2464" b="1" kern="0" spc="-74" dirty="0">
                <a:solidFill>
                  <a:srgbClr val="272525"/>
                </a:solidFill>
                <a:latin typeface="Inter" pitchFamily="34" charset="0"/>
                <a:ea typeface="Inter" pitchFamily="34" charset="-122"/>
                <a:cs typeface="Inter" pitchFamily="34" charset="-120"/>
              </a:rPr>
              <a:t>1</a:t>
            </a:r>
            <a:endParaRPr lang="en-US" sz="2464" dirty="0"/>
          </a:p>
        </p:txBody>
      </p:sp>
      <p:sp>
        <p:nvSpPr>
          <p:cNvPr id="9" name="Text 5"/>
          <p:cNvSpPr/>
          <p:nvPr/>
        </p:nvSpPr>
        <p:spPr>
          <a:xfrm>
            <a:off x="6894552" y="2919532"/>
            <a:ext cx="2607945" cy="325874"/>
          </a:xfrm>
          <a:prstGeom prst="rect">
            <a:avLst/>
          </a:prstGeom>
          <a:noFill/>
          <a:ln/>
        </p:spPr>
        <p:txBody>
          <a:bodyPr wrap="none" rtlCol="0" anchor="t"/>
          <a:lstStyle/>
          <a:p>
            <a:pPr marL="0" indent="0">
              <a:lnSpc>
                <a:spcPts val="2567"/>
              </a:lnSpc>
              <a:buNone/>
            </a:pPr>
            <a:r>
              <a:rPr lang="en-US" sz="2054" b="1" kern="0" spc="-62" dirty="0">
                <a:solidFill>
                  <a:srgbClr val="272525"/>
                </a:solidFill>
                <a:latin typeface="Inter" pitchFamily="34" charset="0"/>
                <a:ea typeface="Inter" pitchFamily="34" charset="-122"/>
                <a:cs typeface="Inter" pitchFamily="34" charset="-120"/>
              </a:rPr>
              <a:t>Sustainability</a:t>
            </a:r>
            <a:endParaRPr lang="en-US" sz="2054" dirty="0"/>
          </a:p>
        </p:txBody>
      </p:sp>
      <p:sp>
        <p:nvSpPr>
          <p:cNvPr id="10" name="Text 6"/>
          <p:cNvSpPr/>
          <p:nvPr/>
        </p:nvSpPr>
        <p:spPr>
          <a:xfrm>
            <a:off x="6894552" y="3370540"/>
            <a:ext cx="7005638" cy="667464"/>
          </a:xfrm>
          <a:prstGeom prst="rect">
            <a:avLst/>
          </a:prstGeom>
          <a:noFill/>
          <a:ln/>
        </p:spPr>
        <p:txBody>
          <a:bodyPr wrap="square" rtlCol="0" anchor="t"/>
          <a:lstStyle/>
          <a:p>
            <a:pPr marL="0" indent="0">
              <a:lnSpc>
                <a:spcPts val="2629"/>
              </a:lnSpc>
              <a:buNone/>
            </a:pPr>
            <a:r>
              <a:rPr lang="en-US" sz="1643" kern="0" spc="-33" dirty="0">
                <a:solidFill>
                  <a:srgbClr val="272525"/>
                </a:solidFill>
                <a:latin typeface="Inter" pitchFamily="34" charset="0"/>
                <a:ea typeface="Inter" pitchFamily="34" charset="-122"/>
                <a:cs typeface="Inter" pitchFamily="34" charset="-120"/>
              </a:rPr>
              <a:t>Okhai prioritizes sustainability to reduce its environmental footprint, using eco-friendly materials and production methods.</a:t>
            </a:r>
            <a:endParaRPr lang="en-US" sz="1643" dirty="0"/>
          </a:p>
        </p:txBody>
      </p:sp>
      <p:sp>
        <p:nvSpPr>
          <p:cNvPr id="11" name="Shape 7"/>
          <p:cNvSpPr/>
          <p:nvPr/>
        </p:nvSpPr>
        <p:spPr>
          <a:xfrm>
            <a:off x="6216610" y="4481274"/>
            <a:ext cx="469344" cy="469344"/>
          </a:xfrm>
          <a:prstGeom prst="roundRect">
            <a:avLst>
              <a:gd name="adj" fmla="val 18670"/>
            </a:avLst>
          </a:prstGeom>
          <a:solidFill>
            <a:srgbClr val="DADBF1"/>
          </a:solidFill>
          <a:ln w="7620">
            <a:solidFill>
              <a:srgbClr val="C0C1D7"/>
            </a:solidFill>
            <a:prstDash val="solid"/>
          </a:ln>
        </p:spPr>
      </p:sp>
      <p:sp>
        <p:nvSpPr>
          <p:cNvPr id="12" name="Text 8"/>
          <p:cNvSpPr/>
          <p:nvPr/>
        </p:nvSpPr>
        <p:spPr>
          <a:xfrm>
            <a:off x="6357342" y="4559379"/>
            <a:ext cx="187762" cy="313015"/>
          </a:xfrm>
          <a:prstGeom prst="rect">
            <a:avLst/>
          </a:prstGeom>
          <a:noFill/>
          <a:ln/>
        </p:spPr>
        <p:txBody>
          <a:bodyPr wrap="none" rtlCol="0" anchor="t"/>
          <a:lstStyle/>
          <a:p>
            <a:pPr marL="0" indent="0" algn="ctr">
              <a:lnSpc>
                <a:spcPts val="2464"/>
              </a:lnSpc>
              <a:buNone/>
            </a:pPr>
            <a:r>
              <a:rPr lang="en-US" sz="2464" b="1" kern="0" spc="-74" dirty="0">
                <a:solidFill>
                  <a:srgbClr val="272525"/>
                </a:solidFill>
                <a:latin typeface="Inter" pitchFamily="34" charset="0"/>
                <a:ea typeface="Inter" pitchFamily="34" charset="-122"/>
                <a:cs typeface="Inter" pitchFamily="34" charset="-120"/>
              </a:rPr>
              <a:t>2</a:t>
            </a:r>
            <a:endParaRPr lang="en-US" sz="2464" dirty="0"/>
          </a:p>
        </p:txBody>
      </p:sp>
      <p:sp>
        <p:nvSpPr>
          <p:cNvPr id="13" name="Text 9"/>
          <p:cNvSpPr/>
          <p:nvPr/>
        </p:nvSpPr>
        <p:spPr>
          <a:xfrm>
            <a:off x="6894552" y="4481274"/>
            <a:ext cx="2607945" cy="325874"/>
          </a:xfrm>
          <a:prstGeom prst="rect">
            <a:avLst/>
          </a:prstGeom>
          <a:noFill/>
          <a:ln/>
        </p:spPr>
        <p:txBody>
          <a:bodyPr wrap="none" rtlCol="0" anchor="t"/>
          <a:lstStyle/>
          <a:p>
            <a:pPr marL="0" indent="0">
              <a:lnSpc>
                <a:spcPts val="2567"/>
              </a:lnSpc>
              <a:buNone/>
            </a:pPr>
            <a:r>
              <a:rPr lang="en-US" sz="2054" b="1" kern="0" spc="-62" dirty="0">
                <a:solidFill>
                  <a:srgbClr val="272525"/>
                </a:solidFill>
                <a:latin typeface="Inter" pitchFamily="34" charset="0"/>
                <a:ea typeface="Inter" pitchFamily="34" charset="-122"/>
                <a:cs typeface="Inter" pitchFamily="34" charset="-120"/>
              </a:rPr>
              <a:t>Empowering Artisans</a:t>
            </a:r>
            <a:endParaRPr lang="en-US" sz="2054" dirty="0"/>
          </a:p>
        </p:txBody>
      </p:sp>
      <p:sp>
        <p:nvSpPr>
          <p:cNvPr id="14" name="Text 10"/>
          <p:cNvSpPr/>
          <p:nvPr/>
        </p:nvSpPr>
        <p:spPr>
          <a:xfrm>
            <a:off x="6894552" y="4932283"/>
            <a:ext cx="7005638" cy="667464"/>
          </a:xfrm>
          <a:prstGeom prst="rect">
            <a:avLst/>
          </a:prstGeom>
          <a:noFill/>
          <a:ln/>
        </p:spPr>
        <p:txBody>
          <a:bodyPr wrap="square" rtlCol="0" anchor="t"/>
          <a:lstStyle/>
          <a:p>
            <a:pPr marL="0" indent="0">
              <a:lnSpc>
                <a:spcPts val="2629"/>
              </a:lnSpc>
              <a:buNone/>
            </a:pPr>
            <a:r>
              <a:rPr lang="en-US" sz="1643" kern="0" spc="-33" dirty="0">
                <a:solidFill>
                  <a:srgbClr val="272525"/>
                </a:solidFill>
                <a:latin typeface="Inter" pitchFamily="34" charset="0"/>
                <a:ea typeface="Inter" pitchFamily="34" charset="-122"/>
                <a:cs typeface="Inter" pitchFamily="34" charset="-120"/>
              </a:rPr>
              <a:t>The brand supports local artisans, fostering a sense of community and preserving traditional craftsmanship.</a:t>
            </a:r>
            <a:endParaRPr lang="en-US" sz="1643" dirty="0"/>
          </a:p>
        </p:txBody>
      </p:sp>
      <p:sp>
        <p:nvSpPr>
          <p:cNvPr id="15" name="Shape 11"/>
          <p:cNvSpPr/>
          <p:nvPr/>
        </p:nvSpPr>
        <p:spPr>
          <a:xfrm>
            <a:off x="6216610" y="6043017"/>
            <a:ext cx="469344" cy="469344"/>
          </a:xfrm>
          <a:prstGeom prst="roundRect">
            <a:avLst>
              <a:gd name="adj" fmla="val 18670"/>
            </a:avLst>
          </a:prstGeom>
          <a:solidFill>
            <a:srgbClr val="DADBF1"/>
          </a:solidFill>
          <a:ln w="7620">
            <a:solidFill>
              <a:srgbClr val="C0C1D7"/>
            </a:solidFill>
            <a:prstDash val="solid"/>
          </a:ln>
        </p:spPr>
      </p:sp>
      <p:sp>
        <p:nvSpPr>
          <p:cNvPr id="16" name="Text 12"/>
          <p:cNvSpPr/>
          <p:nvPr/>
        </p:nvSpPr>
        <p:spPr>
          <a:xfrm>
            <a:off x="6354961" y="6121122"/>
            <a:ext cx="192643" cy="313015"/>
          </a:xfrm>
          <a:prstGeom prst="rect">
            <a:avLst/>
          </a:prstGeom>
          <a:noFill/>
          <a:ln/>
        </p:spPr>
        <p:txBody>
          <a:bodyPr wrap="none" rtlCol="0" anchor="t"/>
          <a:lstStyle/>
          <a:p>
            <a:pPr marL="0" indent="0" algn="ctr">
              <a:lnSpc>
                <a:spcPts val="2464"/>
              </a:lnSpc>
              <a:buNone/>
            </a:pPr>
            <a:r>
              <a:rPr lang="en-US" sz="2464" b="1" kern="0" spc="-74" dirty="0">
                <a:solidFill>
                  <a:srgbClr val="272525"/>
                </a:solidFill>
                <a:latin typeface="Inter" pitchFamily="34" charset="0"/>
                <a:ea typeface="Inter" pitchFamily="34" charset="-122"/>
                <a:cs typeface="Inter" pitchFamily="34" charset="-120"/>
              </a:rPr>
              <a:t>3</a:t>
            </a:r>
            <a:endParaRPr lang="en-US" sz="2464" dirty="0"/>
          </a:p>
        </p:txBody>
      </p:sp>
      <p:sp>
        <p:nvSpPr>
          <p:cNvPr id="17" name="Text 13"/>
          <p:cNvSpPr/>
          <p:nvPr/>
        </p:nvSpPr>
        <p:spPr>
          <a:xfrm>
            <a:off x="6894552" y="6043017"/>
            <a:ext cx="2607945" cy="325874"/>
          </a:xfrm>
          <a:prstGeom prst="rect">
            <a:avLst/>
          </a:prstGeom>
          <a:noFill/>
          <a:ln/>
        </p:spPr>
        <p:txBody>
          <a:bodyPr wrap="none" rtlCol="0" anchor="t"/>
          <a:lstStyle/>
          <a:p>
            <a:pPr marL="0" indent="0">
              <a:lnSpc>
                <a:spcPts val="2567"/>
              </a:lnSpc>
              <a:buNone/>
            </a:pPr>
            <a:r>
              <a:rPr lang="en-US" sz="2054" b="1" kern="0" spc="-62" dirty="0">
                <a:solidFill>
                  <a:srgbClr val="272525"/>
                </a:solidFill>
                <a:latin typeface="Inter" pitchFamily="34" charset="0"/>
                <a:ea typeface="Inter" pitchFamily="34" charset="-122"/>
                <a:cs typeface="Inter" pitchFamily="34" charset="-120"/>
              </a:rPr>
              <a:t>Ethical Fashion</a:t>
            </a:r>
            <a:endParaRPr lang="en-US" sz="2054" dirty="0"/>
          </a:p>
        </p:txBody>
      </p:sp>
      <p:sp>
        <p:nvSpPr>
          <p:cNvPr id="18" name="Text 14"/>
          <p:cNvSpPr/>
          <p:nvPr/>
        </p:nvSpPr>
        <p:spPr>
          <a:xfrm>
            <a:off x="6894552" y="6494026"/>
            <a:ext cx="7005638" cy="667464"/>
          </a:xfrm>
          <a:prstGeom prst="rect">
            <a:avLst/>
          </a:prstGeom>
          <a:noFill/>
          <a:ln/>
        </p:spPr>
        <p:txBody>
          <a:bodyPr wrap="square" rtlCol="0" anchor="t"/>
          <a:lstStyle/>
          <a:p>
            <a:pPr marL="0" indent="0">
              <a:lnSpc>
                <a:spcPts val="2629"/>
              </a:lnSpc>
              <a:buNone/>
            </a:pPr>
            <a:r>
              <a:rPr lang="en-US" sz="1643" kern="0" spc="-33" dirty="0">
                <a:solidFill>
                  <a:srgbClr val="272525"/>
                </a:solidFill>
                <a:latin typeface="Inter" pitchFamily="34" charset="0"/>
                <a:ea typeface="Inter" pitchFamily="34" charset="-122"/>
                <a:cs typeface="Inter" pitchFamily="34" charset="-120"/>
              </a:rPr>
              <a:t>Okhai offers high-quality, handcrafted occasion wear that celebrates India's cultural heritage.</a:t>
            </a:r>
            <a:endParaRPr lang="en-US" sz="1643" dirty="0"/>
          </a:p>
        </p:txBody>
      </p:sp>
      <p:sp>
        <p:nvSpPr>
          <p:cNvPr id="20" name="Rectangle 19">
            <a:extLst>
              <a:ext uri="{FF2B5EF4-FFF2-40B4-BE49-F238E27FC236}">
                <a16:creationId xmlns:a16="http://schemas.microsoft.com/office/drawing/2014/main" id="{19C78A63-3087-B279-EF24-3CF37BCA5728}"/>
              </a:ext>
            </a:extLst>
          </p:cNvPr>
          <p:cNvSpPr/>
          <p:nvPr/>
        </p:nvSpPr>
        <p:spPr>
          <a:xfrm>
            <a:off x="0" y="0"/>
            <a:ext cx="3211551" cy="82296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1224677"/>
            <a:ext cx="12902327" cy="1543050"/>
          </a:xfrm>
          <a:prstGeom prst="rect">
            <a:avLst/>
          </a:prstGeom>
          <a:noFill/>
          <a:ln/>
        </p:spPr>
        <p:txBody>
          <a:bodyPr wrap="squar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Targeting Environmentally Conscious Consumers</a:t>
            </a:r>
            <a:endParaRPr lang="en-US" sz="4860" dirty="0"/>
          </a:p>
        </p:txBody>
      </p:sp>
      <p:sp>
        <p:nvSpPr>
          <p:cNvPr id="5" name="Text 3"/>
          <p:cNvSpPr/>
          <p:nvPr/>
        </p:nvSpPr>
        <p:spPr>
          <a:xfrm>
            <a:off x="864037" y="3384828"/>
            <a:ext cx="3086100" cy="385763"/>
          </a:xfrm>
          <a:prstGeom prst="rect">
            <a:avLst/>
          </a:prstGeom>
          <a:noFill/>
          <a:ln/>
        </p:spPr>
        <p:txBody>
          <a:bodyPr wrap="non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Target Audience</a:t>
            </a:r>
            <a:endParaRPr lang="en-US" sz="2430" dirty="0"/>
          </a:p>
        </p:txBody>
      </p:sp>
      <p:sp>
        <p:nvSpPr>
          <p:cNvPr id="6" name="Text 4"/>
          <p:cNvSpPr/>
          <p:nvPr/>
        </p:nvSpPr>
        <p:spPr>
          <a:xfrm>
            <a:off x="864037" y="4017407"/>
            <a:ext cx="3898821"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Okhai targets women and parents who seek stylish, ethical, and sustainable fashion choices. These consumers value transparency, quality, and the story behind the products they purchase.</a:t>
            </a:r>
            <a:endParaRPr lang="en-US" sz="1944" dirty="0"/>
          </a:p>
        </p:txBody>
      </p:sp>
      <p:sp>
        <p:nvSpPr>
          <p:cNvPr id="7" name="Text 5"/>
          <p:cNvSpPr/>
          <p:nvPr/>
        </p:nvSpPr>
        <p:spPr>
          <a:xfrm>
            <a:off x="5372695" y="3384828"/>
            <a:ext cx="3086100" cy="385763"/>
          </a:xfrm>
          <a:prstGeom prst="rect">
            <a:avLst/>
          </a:prstGeom>
          <a:noFill/>
          <a:ln/>
        </p:spPr>
        <p:txBody>
          <a:bodyPr wrap="non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Brand Appeal</a:t>
            </a:r>
            <a:endParaRPr lang="en-US" sz="2430" dirty="0"/>
          </a:p>
        </p:txBody>
      </p:sp>
      <p:sp>
        <p:nvSpPr>
          <p:cNvPr id="8" name="Text 6"/>
          <p:cNvSpPr/>
          <p:nvPr/>
        </p:nvSpPr>
        <p:spPr>
          <a:xfrm>
            <a:off x="5372695" y="4017407"/>
            <a:ext cx="3898821"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Okhai appeals to individuals who appreciate unique, handcrafted designs and are mindful of their environmental impact. The brand also targets those who prioritize supporting small businesses and artisans.</a:t>
            </a:r>
            <a:endParaRPr lang="en-US" sz="1944" dirty="0"/>
          </a:p>
        </p:txBody>
      </p:sp>
      <p:sp>
        <p:nvSpPr>
          <p:cNvPr id="9" name="Text 7"/>
          <p:cNvSpPr/>
          <p:nvPr/>
        </p:nvSpPr>
        <p:spPr>
          <a:xfrm>
            <a:off x="9881354" y="3384828"/>
            <a:ext cx="3086100" cy="385763"/>
          </a:xfrm>
          <a:prstGeom prst="rect">
            <a:avLst/>
          </a:prstGeom>
          <a:noFill/>
          <a:ln/>
        </p:spPr>
        <p:txBody>
          <a:bodyPr wrap="non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Market Position</a:t>
            </a:r>
            <a:endParaRPr lang="en-US" sz="2430" dirty="0"/>
          </a:p>
        </p:txBody>
      </p:sp>
      <p:sp>
        <p:nvSpPr>
          <p:cNvPr id="10" name="Text 8"/>
          <p:cNvSpPr/>
          <p:nvPr/>
        </p:nvSpPr>
        <p:spPr>
          <a:xfrm>
            <a:off x="9881354" y="4017407"/>
            <a:ext cx="3898821"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In a market saturated with fast fashion, Okhai stands out as a champion of slow fashion and sustainability, offering customers an opportunity to make a positive impact with their purchasing decisions.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44078" y="2563297"/>
            <a:ext cx="4998125" cy="3103007"/>
          </a:xfrm>
          <a:prstGeom prst="rect">
            <a:avLst/>
          </a:prstGeom>
        </p:spPr>
      </p:pic>
      <p:sp>
        <p:nvSpPr>
          <p:cNvPr id="6" name="Text 2"/>
          <p:cNvSpPr/>
          <p:nvPr/>
        </p:nvSpPr>
        <p:spPr>
          <a:xfrm>
            <a:off x="6170057" y="1310997"/>
            <a:ext cx="7540942" cy="610433"/>
          </a:xfrm>
          <a:prstGeom prst="rect">
            <a:avLst/>
          </a:prstGeom>
          <a:noFill/>
          <a:ln/>
        </p:spPr>
        <p:txBody>
          <a:bodyPr wrap="none" rtlCol="0" anchor="t"/>
          <a:lstStyle/>
          <a:p>
            <a:pPr marL="0" indent="0">
              <a:lnSpc>
                <a:spcPts val="4807"/>
              </a:lnSpc>
              <a:buNone/>
            </a:pPr>
            <a:r>
              <a:rPr lang="en-US" sz="3845" b="1" kern="0" spc="-115" dirty="0">
                <a:solidFill>
                  <a:srgbClr val="000000"/>
                </a:solidFill>
                <a:latin typeface="Inter" pitchFamily="34" charset="0"/>
                <a:ea typeface="Inter" pitchFamily="34" charset="-122"/>
                <a:cs typeface="Inter" pitchFamily="34" charset="-120"/>
              </a:rPr>
              <a:t>Advertising Campaign Objectives</a:t>
            </a:r>
            <a:endParaRPr lang="en-US" sz="3845" dirty="0"/>
          </a:p>
        </p:txBody>
      </p:sp>
      <p:sp>
        <p:nvSpPr>
          <p:cNvPr id="7" name="Shape 3"/>
          <p:cNvSpPr/>
          <p:nvPr/>
        </p:nvSpPr>
        <p:spPr>
          <a:xfrm>
            <a:off x="6451521" y="2214324"/>
            <a:ext cx="22860" cy="4704278"/>
          </a:xfrm>
          <a:prstGeom prst="roundRect">
            <a:avLst>
              <a:gd name="adj" fmla="val 358892"/>
            </a:avLst>
          </a:prstGeom>
          <a:solidFill>
            <a:srgbClr val="C0C1D7"/>
          </a:solidFill>
          <a:ln/>
        </p:spPr>
      </p:sp>
      <p:sp>
        <p:nvSpPr>
          <p:cNvPr id="8" name="Shape 4"/>
          <p:cNvSpPr/>
          <p:nvPr/>
        </p:nvSpPr>
        <p:spPr>
          <a:xfrm>
            <a:off x="6659820" y="2642235"/>
            <a:ext cx="683657" cy="22860"/>
          </a:xfrm>
          <a:prstGeom prst="roundRect">
            <a:avLst>
              <a:gd name="adj" fmla="val 358892"/>
            </a:avLst>
          </a:prstGeom>
          <a:solidFill>
            <a:srgbClr val="C0C1D7"/>
          </a:solidFill>
          <a:ln/>
        </p:spPr>
      </p:sp>
      <p:sp>
        <p:nvSpPr>
          <p:cNvPr id="9" name="Shape 5"/>
          <p:cNvSpPr/>
          <p:nvPr/>
        </p:nvSpPr>
        <p:spPr>
          <a:xfrm>
            <a:off x="6243221" y="2433995"/>
            <a:ext cx="439460" cy="439460"/>
          </a:xfrm>
          <a:prstGeom prst="roundRect">
            <a:avLst>
              <a:gd name="adj" fmla="val 18669"/>
            </a:avLst>
          </a:prstGeom>
          <a:solidFill>
            <a:srgbClr val="DADBF1"/>
          </a:solidFill>
          <a:ln w="7620">
            <a:solidFill>
              <a:srgbClr val="C0C1D7"/>
            </a:solidFill>
            <a:prstDash val="solid"/>
          </a:ln>
        </p:spPr>
      </p:sp>
      <p:sp>
        <p:nvSpPr>
          <p:cNvPr id="10" name="Text 6"/>
          <p:cNvSpPr/>
          <p:nvPr/>
        </p:nvSpPr>
        <p:spPr>
          <a:xfrm>
            <a:off x="6404193" y="2507218"/>
            <a:ext cx="117515" cy="293013"/>
          </a:xfrm>
          <a:prstGeom prst="rect">
            <a:avLst/>
          </a:prstGeom>
          <a:noFill/>
          <a:ln/>
        </p:spPr>
        <p:txBody>
          <a:bodyPr wrap="none" rtlCol="0" anchor="t"/>
          <a:lstStyle/>
          <a:p>
            <a:pPr marL="0" indent="0" algn="ctr">
              <a:lnSpc>
                <a:spcPts val="2307"/>
              </a:lnSpc>
              <a:buNone/>
            </a:pPr>
            <a:r>
              <a:rPr lang="en-US" sz="2307" b="1" kern="0" spc="-69" dirty="0">
                <a:solidFill>
                  <a:srgbClr val="272525"/>
                </a:solidFill>
                <a:latin typeface="Inter" pitchFamily="34" charset="0"/>
                <a:ea typeface="Inter" pitchFamily="34" charset="-122"/>
                <a:cs typeface="Inter" pitchFamily="34" charset="-120"/>
              </a:rPr>
              <a:t>1</a:t>
            </a:r>
            <a:endParaRPr lang="en-US" sz="2307" dirty="0"/>
          </a:p>
        </p:txBody>
      </p:sp>
      <p:sp>
        <p:nvSpPr>
          <p:cNvPr id="11" name="Text 7"/>
          <p:cNvSpPr/>
          <p:nvPr/>
        </p:nvSpPr>
        <p:spPr>
          <a:xfrm>
            <a:off x="7537252" y="2409587"/>
            <a:ext cx="2997756" cy="305157"/>
          </a:xfrm>
          <a:prstGeom prst="rect">
            <a:avLst/>
          </a:prstGeom>
          <a:noFill/>
          <a:ln/>
        </p:spPr>
        <p:txBody>
          <a:bodyPr wrap="none" rtlCol="0" anchor="t"/>
          <a:lstStyle/>
          <a:p>
            <a:pPr marL="0" indent="0" algn="l">
              <a:lnSpc>
                <a:spcPts val="2403"/>
              </a:lnSpc>
              <a:buNone/>
            </a:pPr>
            <a:r>
              <a:rPr lang="en-US" sz="1923" b="1" kern="0" spc="-58" dirty="0">
                <a:solidFill>
                  <a:srgbClr val="272525"/>
                </a:solidFill>
                <a:latin typeface="Inter" pitchFamily="34" charset="0"/>
                <a:ea typeface="Inter" pitchFamily="34" charset="-122"/>
                <a:cs typeface="Inter" pitchFamily="34" charset="-120"/>
              </a:rPr>
              <a:t>Increase Brand Awareness</a:t>
            </a:r>
            <a:endParaRPr lang="en-US" sz="1923" dirty="0"/>
          </a:p>
        </p:txBody>
      </p:sp>
      <p:sp>
        <p:nvSpPr>
          <p:cNvPr id="12" name="Text 8"/>
          <p:cNvSpPr/>
          <p:nvPr/>
        </p:nvSpPr>
        <p:spPr>
          <a:xfrm>
            <a:off x="7537252" y="2831902"/>
            <a:ext cx="6409492" cy="625078"/>
          </a:xfrm>
          <a:prstGeom prst="rect">
            <a:avLst/>
          </a:prstGeom>
          <a:noFill/>
          <a:ln/>
        </p:spPr>
        <p:txBody>
          <a:bodyPr wrap="square" rtlCol="0" anchor="t"/>
          <a:lstStyle/>
          <a:p>
            <a:pPr marL="0" indent="0" algn="l">
              <a:lnSpc>
                <a:spcPts val="2461"/>
              </a:lnSpc>
              <a:buNone/>
            </a:pPr>
            <a:r>
              <a:rPr lang="en-US" sz="1538" kern="0" spc="-31" dirty="0">
                <a:solidFill>
                  <a:srgbClr val="272525"/>
                </a:solidFill>
                <a:latin typeface="Inter" pitchFamily="34" charset="0"/>
                <a:ea typeface="Inter" pitchFamily="34" charset="-122"/>
                <a:cs typeface="Inter" pitchFamily="34" charset="-120"/>
              </a:rPr>
              <a:t>The campaign aims to raise awareness about Okhai's commitment to sustainable fashion and its unique product offerings.</a:t>
            </a:r>
            <a:endParaRPr lang="en-US" sz="1538" dirty="0"/>
          </a:p>
        </p:txBody>
      </p:sp>
      <p:sp>
        <p:nvSpPr>
          <p:cNvPr id="13" name="Shape 9"/>
          <p:cNvSpPr/>
          <p:nvPr/>
        </p:nvSpPr>
        <p:spPr>
          <a:xfrm>
            <a:off x="6659820" y="4275415"/>
            <a:ext cx="683657" cy="22860"/>
          </a:xfrm>
          <a:prstGeom prst="roundRect">
            <a:avLst>
              <a:gd name="adj" fmla="val 358892"/>
            </a:avLst>
          </a:prstGeom>
          <a:solidFill>
            <a:srgbClr val="C0C1D7"/>
          </a:solidFill>
          <a:ln/>
        </p:spPr>
      </p:sp>
      <p:sp>
        <p:nvSpPr>
          <p:cNvPr id="14" name="Shape 10"/>
          <p:cNvSpPr/>
          <p:nvPr/>
        </p:nvSpPr>
        <p:spPr>
          <a:xfrm>
            <a:off x="6243221" y="4067175"/>
            <a:ext cx="439460" cy="439460"/>
          </a:xfrm>
          <a:prstGeom prst="roundRect">
            <a:avLst>
              <a:gd name="adj" fmla="val 18669"/>
            </a:avLst>
          </a:prstGeom>
          <a:solidFill>
            <a:srgbClr val="DADBF1"/>
          </a:solidFill>
          <a:ln w="7620">
            <a:solidFill>
              <a:srgbClr val="C0C1D7"/>
            </a:solidFill>
            <a:prstDash val="solid"/>
          </a:ln>
        </p:spPr>
      </p:sp>
      <p:sp>
        <p:nvSpPr>
          <p:cNvPr id="15" name="Text 11"/>
          <p:cNvSpPr/>
          <p:nvPr/>
        </p:nvSpPr>
        <p:spPr>
          <a:xfrm>
            <a:off x="6375023" y="4140398"/>
            <a:ext cx="175736" cy="293013"/>
          </a:xfrm>
          <a:prstGeom prst="rect">
            <a:avLst/>
          </a:prstGeom>
          <a:noFill/>
          <a:ln/>
        </p:spPr>
        <p:txBody>
          <a:bodyPr wrap="none" rtlCol="0" anchor="t"/>
          <a:lstStyle/>
          <a:p>
            <a:pPr marL="0" indent="0" algn="ctr">
              <a:lnSpc>
                <a:spcPts val="2307"/>
              </a:lnSpc>
              <a:buNone/>
            </a:pPr>
            <a:r>
              <a:rPr lang="en-US" sz="2307" b="1" kern="0" spc="-69" dirty="0">
                <a:solidFill>
                  <a:srgbClr val="272525"/>
                </a:solidFill>
                <a:latin typeface="Inter" pitchFamily="34" charset="0"/>
                <a:ea typeface="Inter" pitchFamily="34" charset="-122"/>
                <a:cs typeface="Inter" pitchFamily="34" charset="-120"/>
              </a:rPr>
              <a:t>2</a:t>
            </a:r>
            <a:endParaRPr lang="en-US" sz="2307" dirty="0"/>
          </a:p>
        </p:txBody>
      </p:sp>
      <p:sp>
        <p:nvSpPr>
          <p:cNvPr id="16" name="Text 12"/>
          <p:cNvSpPr/>
          <p:nvPr/>
        </p:nvSpPr>
        <p:spPr>
          <a:xfrm>
            <a:off x="7537252" y="4042767"/>
            <a:ext cx="2441734" cy="305157"/>
          </a:xfrm>
          <a:prstGeom prst="rect">
            <a:avLst/>
          </a:prstGeom>
          <a:noFill/>
          <a:ln/>
        </p:spPr>
        <p:txBody>
          <a:bodyPr wrap="none" rtlCol="0" anchor="t"/>
          <a:lstStyle/>
          <a:p>
            <a:pPr marL="0" indent="0" algn="l">
              <a:lnSpc>
                <a:spcPts val="2403"/>
              </a:lnSpc>
              <a:buNone/>
            </a:pPr>
            <a:r>
              <a:rPr lang="en-US" sz="1923" b="1" kern="0" spc="-58" dirty="0">
                <a:solidFill>
                  <a:srgbClr val="272525"/>
                </a:solidFill>
                <a:latin typeface="Inter" pitchFamily="34" charset="0"/>
                <a:ea typeface="Inter" pitchFamily="34" charset="-122"/>
                <a:cs typeface="Inter" pitchFamily="34" charset="-120"/>
              </a:rPr>
              <a:t>Drive Online Traffic</a:t>
            </a:r>
            <a:endParaRPr lang="en-US" sz="1923" dirty="0"/>
          </a:p>
        </p:txBody>
      </p:sp>
      <p:sp>
        <p:nvSpPr>
          <p:cNvPr id="17" name="Text 13"/>
          <p:cNvSpPr/>
          <p:nvPr/>
        </p:nvSpPr>
        <p:spPr>
          <a:xfrm>
            <a:off x="7537252" y="4465082"/>
            <a:ext cx="6409492" cy="625078"/>
          </a:xfrm>
          <a:prstGeom prst="rect">
            <a:avLst/>
          </a:prstGeom>
          <a:noFill/>
          <a:ln/>
        </p:spPr>
        <p:txBody>
          <a:bodyPr wrap="square" rtlCol="0" anchor="t"/>
          <a:lstStyle/>
          <a:p>
            <a:pPr marL="0" indent="0" algn="l">
              <a:lnSpc>
                <a:spcPts val="2461"/>
              </a:lnSpc>
              <a:buNone/>
            </a:pPr>
            <a:r>
              <a:rPr lang="en-US" sz="1538" kern="0" spc="-31" dirty="0">
                <a:solidFill>
                  <a:srgbClr val="272525"/>
                </a:solidFill>
                <a:latin typeface="Inter" pitchFamily="34" charset="0"/>
                <a:ea typeface="Inter" pitchFamily="34" charset="-122"/>
                <a:cs typeface="Inter" pitchFamily="34" charset="-120"/>
              </a:rPr>
              <a:t>The campaign seeks to drive more visitors to Okhai's online store, leveraging digital marketing and social media platforms.</a:t>
            </a:r>
            <a:endParaRPr lang="en-US" sz="1538" dirty="0"/>
          </a:p>
        </p:txBody>
      </p:sp>
      <p:sp>
        <p:nvSpPr>
          <p:cNvPr id="18" name="Shape 14"/>
          <p:cNvSpPr/>
          <p:nvPr/>
        </p:nvSpPr>
        <p:spPr>
          <a:xfrm>
            <a:off x="6659820" y="5908596"/>
            <a:ext cx="683657" cy="22860"/>
          </a:xfrm>
          <a:prstGeom prst="roundRect">
            <a:avLst>
              <a:gd name="adj" fmla="val 358892"/>
            </a:avLst>
          </a:prstGeom>
          <a:solidFill>
            <a:srgbClr val="C0C1D7"/>
          </a:solidFill>
          <a:ln/>
        </p:spPr>
      </p:sp>
      <p:sp>
        <p:nvSpPr>
          <p:cNvPr id="19" name="Shape 15"/>
          <p:cNvSpPr/>
          <p:nvPr/>
        </p:nvSpPr>
        <p:spPr>
          <a:xfrm>
            <a:off x="6243221" y="5700355"/>
            <a:ext cx="439460" cy="439460"/>
          </a:xfrm>
          <a:prstGeom prst="roundRect">
            <a:avLst>
              <a:gd name="adj" fmla="val 18669"/>
            </a:avLst>
          </a:prstGeom>
          <a:solidFill>
            <a:srgbClr val="DADBF1"/>
          </a:solidFill>
          <a:ln w="7620">
            <a:solidFill>
              <a:srgbClr val="C0C1D7"/>
            </a:solidFill>
            <a:prstDash val="solid"/>
          </a:ln>
        </p:spPr>
      </p:sp>
      <p:sp>
        <p:nvSpPr>
          <p:cNvPr id="20" name="Text 16"/>
          <p:cNvSpPr/>
          <p:nvPr/>
        </p:nvSpPr>
        <p:spPr>
          <a:xfrm>
            <a:off x="6372761" y="5773579"/>
            <a:ext cx="180380" cy="293013"/>
          </a:xfrm>
          <a:prstGeom prst="rect">
            <a:avLst/>
          </a:prstGeom>
          <a:noFill/>
          <a:ln/>
        </p:spPr>
        <p:txBody>
          <a:bodyPr wrap="none" rtlCol="0" anchor="t"/>
          <a:lstStyle/>
          <a:p>
            <a:pPr marL="0" indent="0" algn="ctr">
              <a:lnSpc>
                <a:spcPts val="2307"/>
              </a:lnSpc>
              <a:buNone/>
            </a:pPr>
            <a:r>
              <a:rPr lang="en-US" sz="2307" b="1" kern="0" spc="-69" dirty="0">
                <a:solidFill>
                  <a:srgbClr val="272525"/>
                </a:solidFill>
                <a:latin typeface="Inter" pitchFamily="34" charset="0"/>
                <a:ea typeface="Inter" pitchFamily="34" charset="-122"/>
                <a:cs typeface="Inter" pitchFamily="34" charset="-120"/>
              </a:rPr>
              <a:t>3</a:t>
            </a:r>
            <a:endParaRPr lang="en-US" sz="2307" dirty="0"/>
          </a:p>
        </p:txBody>
      </p:sp>
      <p:sp>
        <p:nvSpPr>
          <p:cNvPr id="21" name="Text 17"/>
          <p:cNvSpPr/>
          <p:nvPr/>
        </p:nvSpPr>
        <p:spPr>
          <a:xfrm>
            <a:off x="7537252" y="5675948"/>
            <a:ext cx="2441734" cy="305157"/>
          </a:xfrm>
          <a:prstGeom prst="rect">
            <a:avLst/>
          </a:prstGeom>
          <a:noFill/>
          <a:ln/>
        </p:spPr>
        <p:txBody>
          <a:bodyPr wrap="none" rtlCol="0" anchor="t"/>
          <a:lstStyle/>
          <a:p>
            <a:pPr marL="0" indent="0" algn="l">
              <a:lnSpc>
                <a:spcPts val="2403"/>
              </a:lnSpc>
              <a:buNone/>
            </a:pPr>
            <a:r>
              <a:rPr lang="en-US" sz="1923" b="1" kern="0" spc="-58" dirty="0">
                <a:solidFill>
                  <a:srgbClr val="272525"/>
                </a:solidFill>
                <a:latin typeface="Inter" pitchFamily="34" charset="0"/>
                <a:ea typeface="Inter" pitchFamily="34" charset="-122"/>
                <a:cs typeface="Inter" pitchFamily="34" charset="-120"/>
              </a:rPr>
              <a:t>Boost Sales</a:t>
            </a:r>
            <a:endParaRPr lang="en-US" sz="1923" dirty="0"/>
          </a:p>
        </p:txBody>
      </p:sp>
      <p:sp>
        <p:nvSpPr>
          <p:cNvPr id="22" name="Text 18"/>
          <p:cNvSpPr/>
          <p:nvPr/>
        </p:nvSpPr>
        <p:spPr>
          <a:xfrm>
            <a:off x="7537252" y="6098262"/>
            <a:ext cx="6409492" cy="625078"/>
          </a:xfrm>
          <a:prstGeom prst="rect">
            <a:avLst/>
          </a:prstGeom>
          <a:noFill/>
          <a:ln/>
        </p:spPr>
        <p:txBody>
          <a:bodyPr wrap="square" rtlCol="0" anchor="t"/>
          <a:lstStyle/>
          <a:p>
            <a:pPr marL="0" indent="0" algn="l">
              <a:lnSpc>
                <a:spcPts val="2461"/>
              </a:lnSpc>
              <a:buNone/>
            </a:pPr>
            <a:r>
              <a:rPr lang="en-US" sz="1538" kern="0" spc="-31" dirty="0">
                <a:solidFill>
                  <a:srgbClr val="272525"/>
                </a:solidFill>
                <a:latin typeface="Inter" pitchFamily="34" charset="0"/>
                <a:ea typeface="Inter" pitchFamily="34" charset="-122"/>
                <a:cs typeface="Inter" pitchFamily="34" charset="-120"/>
              </a:rPr>
              <a:t>The ultimate goal of the campaign is to increase sales of Okhai's new collection of sustainable occasion wear for women and children.</a:t>
            </a:r>
            <a:endParaRPr lang="en-US" sz="153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B0A96447-FF9E-A4BD-B18E-B44F1012BFAB}"/>
              </a:ext>
            </a:extLst>
          </p:cNvPr>
          <p:cNvSpPr/>
          <p:nvPr/>
        </p:nvSpPr>
        <p:spPr>
          <a:xfrm>
            <a:off x="0" y="0"/>
            <a:ext cx="14630400" cy="8229600"/>
          </a:xfrm>
          <a:prstGeom prst="rect">
            <a:avLst/>
          </a:prstGeom>
          <a:solidFill>
            <a:srgbClr val="FCFBF8"/>
          </a:solidFill>
          <a:ln/>
        </p:spPr>
        <p:txBody>
          <a:bodyPr/>
          <a:lstStyle/>
          <a:p>
            <a:endParaRPr lang="en-IN" dirty="0"/>
          </a:p>
        </p:txBody>
      </p:sp>
      <p:sp>
        <p:nvSpPr>
          <p:cNvPr id="3" name="TextBox 2">
            <a:extLst>
              <a:ext uri="{FF2B5EF4-FFF2-40B4-BE49-F238E27FC236}">
                <a16:creationId xmlns:a16="http://schemas.microsoft.com/office/drawing/2014/main" id="{23A3CE4B-C0F9-67D6-FB20-F34528033EBF}"/>
              </a:ext>
            </a:extLst>
          </p:cNvPr>
          <p:cNvSpPr txBox="1"/>
          <p:nvPr/>
        </p:nvSpPr>
        <p:spPr>
          <a:xfrm>
            <a:off x="6356194" y="1025426"/>
            <a:ext cx="6568069" cy="984885"/>
          </a:xfrm>
          <a:prstGeom prst="rect">
            <a:avLst/>
          </a:prstGeom>
          <a:noFill/>
        </p:spPr>
        <p:txBody>
          <a:bodyPr wrap="square" rtlCol="0">
            <a:spAutoFit/>
          </a:bodyPr>
          <a:lstStyle/>
          <a:p>
            <a:r>
              <a:rPr lang="en-US" sz="4000" b="1" dirty="0">
                <a:solidFill>
                  <a:srgbClr val="233E32"/>
                </a:solidFill>
                <a:latin typeface="Alice" pitchFamily="34" charset="0"/>
                <a:ea typeface="Alice" pitchFamily="34" charset="-122"/>
                <a:cs typeface="Alice" pitchFamily="34" charset="-120"/>
              </a:rPr>
              <a:t>Key Performance Indicators</a:t>
            </a:r>
            <a:endParaRPr lang="en-US" sz="4000" b="1" dirty="0"/>
          </a:p>
          <a:p>
            <a:endParaRPr lang="en-IN" dirty="0"/>
          </a:p>
        </p:txBody>
      </p:sp>
      <p:sp>
        <p:nvSpPr>
          <p:cNvPr id="4" name="TextBox 3">
            <a:extLst>
              <a:ext uri="{FF2B5EF4-FFF2-40B4-BE49-F238E27FC236}">
                <a16:creationId xmlns:a16="http://schemas.microsoft.com/office/drawing/2014/main" id="{FD70EEF4-098A-3D2D-D989-11DAB3B55A12}"/>
              </a:ext>
            </a:extLst>
          </p:cNvPr>
          <p:cNvSpPr txBox="1"/>
          <p:nvPr/>
        </p:nvSpPr>
        <p:spPr>
          <a:xfrm>
            <a:off x="4861368" y="2587083"/>
            <a:ext cx="9434496" cy="3241913"/>
          </a:xfrm>
          <a:prstGeom prst="rect">
            <a:avLst/>
          </a:prstGeom>
          <a:noFill/>
        </p:spPr>
        <p:txBody>
          <a:bodyPr wrap="square" rtlCol="0">
            <a:spAutoFit/>
          </a:bodyPr>
          <a:lstStyle/>
          <a:p>
            <a:pPr marL="342900" indent="-342900" algn="l">
              <a:lnSpc>
                <a:spcPts val="2797"/>
              </a:lnSpc>
              <a:buSzPct val="100000"/>
              <a:buChar char="•"/>
            </a:pPr>
            <a:r>
              <a:rPr lang="en-US" sz="1800" b="1" dirty="0">
                <a:solidFill>
                  <a:srgbClr val="2C2821"/>
                </a:solidFill>
                <a:latin typeface="Lora" pitchFamily="34" charset="0"/>
                <a:ea typeface="Lora" pitchFamily="34" charset="-122"/>
                <a:cs typeface="Lora" pitchFamily="34" charset="-120"/>
              </a:rPr>
              <a:t>Advertising Budget:</a:t>
            </a:r>
            <a:r>
              <a:rPr lang="en-US" sz="1800" dirty="0">
                <a:solidFill>
                  <a:srgbClr val="2C2821"/>
                </a:solidFill>
                <a:latin typeface="Lora" pitchFamily="34" charset="0"/>
                <a:ea typeface="Lora" pitchFamily="34" charset="-122"/>
                <a:cs typeface="Lora" pitchFamily="34" charset="-120"/>
              </a:rPr>
              <a:t> The campaign budget should not exceed INR 100,000 to remain within the board's financial constraints.</a:t>
            </a:r>
          </a:p>
          <a:p>
            <a:pPr algn="l">
              <a:lnSpc>
                <a:spcPts val="2797"/>
              </a:lnSpc>
              <a:buSzPct val="100000"/>
            </a:pPr>
            <a:endParaRPr lang="en-US" sz="1800" dirty="0"/>
          </a:p>
          <a:p>
            <a:pPr marL="342900" indent="-342900" algn="l">
              <a:lnSpc>
                <a:spcPts val="2797"/>
              </a:lnSpc>
              <a:buSzPct val="100000"/>
              <a:buChar char="•"/>
            </a:pPr>
            <a:r>
              <a:rPr lang="en-US" sz="1800" b="1" dirty="0">
                <a:solidFill>
                  <a:srgbClr val="2C2821"/>
                </a:solidFill>
                <a:latin typeface="Lora" pitchFamily="34" charset="0"/>
                <a:ea typeface="Lora" pitchFamily="34" charset="-122"/>
                <a:cs typeface="Lora" pitchFamily="34" charset="-120"/>
              </a:rPr>
              <a:t>Minimum Ad Placements:</a:t>
            </a:r>
            <a:r>
              <a:rPr lang="en-US" sz="1800" dirty="0">
                <a:solidFill>
                  <a:srgbClr val="2C2821"/>
                </a:solidFill>
                <a:latin typeface="Lora" pitchFamily="34" charset="0"/>
                <a:ea typeface="Lora" pitchFamily="34" charset="-122"/>
                <a:cs typeface="Lora" pitchFamily="34" charset="-120"/>
              </a:rPr>
              <a:t> A minimum of 15 ads should be utilized across each chosen media channel to maximize campaign reach and visibility.</a:t>
            </a:r>
          </a:p>
          <a:p>
            <a:pPr algn="l">
              <a:lnSpc>
                <a:spcPts val="2797"/>
              </a:lnSpc>
              <a:buSzPct val="100000"/>
            </a:pPr>
            <a:endParaRPr lang="en-US" sz="1800" dirty="0">
              <a:solidFill>
                <a:srgbClr val="2C2821"/>
              </a:solidFill>
              <a:latin typeface="Lora" pitchFamily="34" charset="0"/>
              <a:ea typeface="Lora" pitchFamily="34" charset="-122"/>
              <a:cs typeface="Lora" pitchFamily="34" charset="-120"/>
            </a:endParaRPr>
          </a:p>
          <a:p>
            <a:pPr marL="342900" indent="-342900" algn="l">
              <a:lnSpc>
                <a:spcPts val="2797"/>
              </a:lnSpc>
              <a:buSzPct val="100000"/>
              <a:buChar char="•"/>
            </a:pPr>
            <a:r>
              <a:rPr lang="en-US" sz="1800" b="1" dirty="0">
                <a:effectLst/>
                <a:latin typeface="Inter"/>
                <a:ea typeface="MS Mincho" panose="02020609040205080304" pitchFamily="49" charset="-128"/>
                <a:cs typeface="Times New Roman" panose="02020603050405020304" pitchFamily="18" charset="0"/>
              </a:rPr>
              <a:t>Criteria for Choosing Number of Ads for Different Media</a:t>
            </a:r>
            <a:r>
              <a:rPr lang="en-US" sz="1800" dirty="0">
                <a:effectLst/>
                <a:latin typeface="Inter"/>
                <a:ea typeface="MS Mincho" panose="02020609040205080304" pitchFamily="49" charset="-128"/>
                <a:cs typeface="Times New Roman" panose="02020603050405020304" pitchFamily="18" charset="0"/>
              </a:rPr>
              <a:t>: The number of online ads should be at least as great as the number of print ads.</a:t>
            </a:r>
            <a:endParaRPr lang="en-IN" sz="1800" dirty="0">
              <a:effectLst/>
              <a:latin typeface="Inter"/>
              <a:ea typeface="MS Mincho" panose="02020609040205080304" pitchFamily="49" charset="-128"/>
              <a:cs typeface="Times New Roman" panose="02020603050405020304" pitchFamily="18" charset="0"/>
            </a:endParaRPr>
          </a:p>
          <a:p>
            <a:endParaRPr lang="en-IN" dirty="0">
              <a:latin typeface="Inter"/>
            </a:endParaRPr>
          </a:p>
        </p:txBody>
      </p:sp>
      <p:sp>
        <p:nvSpPr>
          <p:cNvPr id="5" name="Rectangle 4">
            <a:extLst>
              <a:ext uri="{FF2B5EF4-FFF2-40B4-BE49-F238E27FC236}">
                <a16:creationId xmlns:a16="http://schemas.microsoft.com/office/drawing/2014/main" id="{C446E63E-11D5-BB70-EA4B-7F70D77BB97F}"/>
              </a:ext>
            </a:extLst>
          </p:cNvPr>
          <p:cNvSpPr/>
          <p:nvPr/>
        </p:nvSpPr>
        <p:spPr>
          <a:xfrm>
            <a:off x="0" y="0"/>
            <a:ext cx="2910468" cy="82296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32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65795"/>
          </a:xfrm>
          <a:prstGeom prst="rect">
            <a:avLst/>
          </a:prstGeom>
          <a:solidFill>
            <a:srgbClr val="FFFFFF"/>
          </a:solidFill>
          <a:ln/>
        </p:spPr>
      </p:sp>
      <p:sp>
        <p:nvSpPr>
          <p:cNvPr id="5" name="Text 2"/>
          <p:cNvSpPr/>
          <p:nvPr/>
        </p:nvSpPr>
        <p:spPr>
          <a:xfrm>
            <a:off x="7608213" y="877848"/>
            <a:ext cx="6108263" cy="1462802"/>
          </a:xfrm>
          <a:prstGeom prst="rect">
            <a:avLst/>
          </a:prstGeom>
          <a:noFill/>
          <a:ln/>
        </p:spPr>
        <p:txBody>
          <a:bodyPr wrap="square" rtlCol="0" anchor="t"/>
          <a:lstStyle/>
          <a:p>
            <a:pPr marL="0" indent="0">
              <a:lnSpc>
                <a:spcPts val="5760"/>
              </a:lnSpc>
              <a:buNone/>
            </a:pPr>
            <a:r>
              <a:rPr lang="en-US" sz="4608" b="1" kern="0" spc="-138" dirty="0">
                <a:solidFill>
                  <a:srgbClr val="000000"/>
                </a:solidFill>
                <a:latin typeface="Inter" pitchFamily="34" charset="0"/>
                <a:ea typeface="Inter" pitchFamily="34" charset="-122"/>
                <a:cs typeface="Inter" pitchFamily="34" charset="-120"/>
              </a:rPr>
              <a:t>Advertising Budget and Constraints</a:t>
            </a:r>
            <a:endParaRPr lang="en-US" sz="4608" dirty="0"/>
          </a:p>
        </p:txBody>
      </p:sp>
      <p:sp>
        <p:nvSpPr>
          <p:cNvPr id="6" name="Shape 3"/>
          <p:cNvSpPr/>
          <p:nvPr/>
        </p:nvSpPr>
        <p:spPr>
          <a:xfrm>
            <a:off x="7608213" y="2603897"/>
            <a:ext cx="6108263" cy="4708327"/>
          </a:xfrm>
          <a:prstGeom prst="roundRect">
            <a:avLst>
              <a:gd name="adj" fmla="val 2088"/>
            </a:avLst>
          </a:prstGeom>
          <a:noFill/>
          <a:ln w="7620">
            <a:solidFill>
              <a:srgbClr val="000000">
                <a:alpha val="8000"/>
              </a:srgbClr>
            </a:solidFill>
            <a:prstDash val="solid"/>
          </a:ln>
        </p:spPr>
      </p:sp>
      <p:sp>
        <p:nvSpPr>
          <p:cNvPr id="7" name="Shape 4"/>
          <p:cNvSpPr/>
          <p:nvPr/>
        </p:nvSpPr>
        <p:spPr>
          <a:xfrm>
            <a:off x="7615833" y="2611517"/>
            <a:ext cx="6093023" cy="670441"/>
          </a:xfrm>
          <a:prstGeom prst="rect">
            <a:avLst/>
          </a:prstGeom>
          <a:solidFill>
            <a:srgbClr val="FFFFFF">
              <a:alpha val="4000"/>
            </a:srgbClr>
          </a:solidFill>
          <a:ln/>
        </p:spPr>
      </p:sp>
      <p:sp>
        <p:nvSpPr>
          <p:cNvPr id="8" name="Text 5"/>
          <p:cNvSpPr/>
          <p:nvPr/>
        </p:nvSpPr>
        <p:spPr>
          <a:xfrm>
            <a:off x="7850029" y="2759512"/>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Budget</a:t>
            </a:r>
            <a:endParaRPr lang="en-US" sz="1843" dirty="0"/>
          </a:p>
        </p:txBody>
      </p:sp>
      <p:sp>
        <p:nvSpPr>
          <p:cNvPr id="9" name="Text 6"/>
          <p:cNvSpPr/>
          <p:nvPr/>
        </p:nvSpPr>
        <p:spPr>
          <a:xfrm>
            <a:off x="10900291" y="2759512"/>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INR 100,000</a:t>
            </a:r>
            <a:endParaRPr lang="en-US" sz="1843" dirty="0"/>
          </a:p>
        </p:txBody>
      </p:sp>
      <p:sp>
        <p:nvSpPr>
          <p:cNvPr id="10" name="Shape 7"/>
          <p:cNvSpPr/>
          <p:nvPr/>
        </p:nvSpPr>
        <p:spPr>
          <a:xfrm>
            <a:off x="7615833" y="3281958"/>
            <a:ext cx="6093023" cy="670441"/>
          </a:xfrm>
          <a:prstGeom prst="rect">
            <a:avLst/>
          </a:prstGeom>
          <a:solidFill>
            <a:srgbClr val="000000">
              <a:alpha val="4000"/>
            </a:srgbClr>
          </a:solidFill>
          <a:ln/>
        </p:spPr>
      </p:sp>
      <p:sp>
        <p:nvSpPr>
          <p:cNvPr id="11" name="Text 8"/>
          <p:cNvSpPr/>
          <p:nvPr/>
        </p:nvSpPr>
        <p:spPr>
          <a:xfrm>
            <a:off x="7850029" y="3429953"/>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Minimum Online Ads</a:t>
            </a:r>
            <a:endParaRPr lang="en-US" sz="1843" dirty="0"/>
          </a:p>
        </p:txBody>
      </p:sp>
      <p:sp>
        <p:nvSpPr>
          <p:cNvPr id="12" name="Text 9"/>
          <p:cNvSpPr/>
          <p:nvPr/>
        </p:nvSpPr>
        <p:spPr>
          <a:xfrm>
            <a:off x="10900291" y="3429953"/>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15</a:t>
            </a:r>
            <a:endParaRPr lang="en-US" sz="1843" dirty="0"/>
          </a:p>
        </p:txBody>
      </p:sp>
      <p:sp>
        <p:nvSpPr>
          <p:cNvPr id="13" name="Shape 10"/>
          <p:cNvSpPr/>
          <p:nvPr/>
        </p:nvSpPr>
        <p:spPr>
          <a:xfrm>
            <a:off x="7615833" y="3952399"/>
            <a:ext cx="6093023" cy="670441"/>
          </a:xfrm>
          <a:prstGeom prst="rect">
            <a:avLst/>
          </a:prstGeom>
          <a:solidFill>
            <a:srgbClr val="FFFFFF">
              <a:alpha val="4000"/>
            </a:srgbClr>
          </a:solidFill>
          <a:ln/>
        </p:spPr>
      </p:sp>
      <p:sp>
        <p:nvSpPr>
          <p:cNvPr id="14" name="Text 11"/>
          <p:cNvSpPr/>
          <p:nvPr/>
        </p:nvSpPr>
        <p:spPr>
          <a:xfrm>
            <a:off x="7850029" y="4100393"/>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Minimum Print Ads</a:t>
            </a:r>
            <a:endParaRPr lang="en-US" sz="1843" dirty="0"/>
          </a:p>
        </p:txBody>
      </p:sp>
      <p:sp>
        <p:nvSpPr>
          <p:cNvPr id="15" name="Text 12"/>
          <p:cNvSpPr/>
          <p:nvPr/>
        </p:nvSpPr>
        <p:spPr>
          <a:xfrm>
            <a:off x="10900291" y="4100393"/>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15</a:t>
            </a:r>
            <a:endParaRPr lang="en-US" sz="1843" dirty="0"/>
          </a:p>
        </p:txBody>
      </p:sp>
      <p:sp>
        <p:nvSpPr>
          <p:cNvPr id="16" name="Shape 13"/>
          <p:cNvSpPr/>
          <p:nvPr/>
        </p:nvSpPr>
        <p:spPr>
          <a:xfrm>
            <a:off x="7615833" y="4622840"/>
            <a:ext cx="6093023" cy="670441"/>
          </a:xfrm>
          <a:prstGeom prst="rect">
            <a:avLst/>
          </a:prstGeom>
          <a:solidFill>
            <a:srgbClr val="000000">
              <a:alpha val="4000"/>
            </a:srgbClr>
          </a:solidFill>
          <a:ln/>
        </p:spPr>
      </p:sp>
      <p:sp>
        <p:nvSpPr>
          <p:cNvPr id="17" name="Text 14"/>
          <p:cNvSpPr/>
          <p:nvPr/>
        </p:nvSpPr>
        <p:spPr>
          <a:xfrm>
            <a:off x="7850029" y="4770834"/>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Online Ad Cost</a:t>
            </a:r>
            <a:endParaRPr lang="en-US" sz="1843" dirty="0"/>
          </a:p>
        </p:txBody>
      </p:sp>
      <p:sp>
        <p:nvSpPr>
          <p:cNvPr id="18" name="Text 15"/>
          <p:cNvSpPr/>
          <p:nvPr/>
        </p:nvSpPr>
        <p:spPr>
          <a:xfrm>
            <a:off x="10900291" y="4770834"/>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INR 300 per ad</a:t>
            </a:r>
            <a:endParaRPr lang="en-US" sz="1843" dirty="0"/>
          </a:p>
        </p:txBody>
      </p:sp>
      <p:sp>
        <p:nvSpPr>
          <p:cNvPr id="19" name="Shape 16"/>
          <p:cNvSpPr/>
          <p:nvPr/>
        </p:nvSpPr>
        <p:spPr>
          <a:xfrm>
            <a:off x="7615833" y="5293281"/>
            <a:ext cx="6093023" cy="670441"/>
          </a:xfrm>
          <a:prstGeom prst="rect">
            <a:avLst/>
          </a:prstGeom>
          <a:solidFill>
            <a:srgbClr val="FFFFFF">
              <a:alpha val="4000"/>
            </a:srgbClr>
          </a:solidFill>
          <a:ln/>
        </p:spPr>
      </p:sp>
      <p:sp>
        <p:nvSpPr>
          <p:cNvPr id="20" name="Text 17"/>
          <p:cNvSpPr/>
          <p:nvPr/>
        </p:nvSpPr>
        <p:spPr>
          <a:xfrm>
            <a:off x="7850029" y="5441275"/>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Print Ad Cost</a:t>
            </a:r>
            <a:endParaRPr lang="en-US" sz="1843" dirty="0"/>
          </a:p>
        </p:txBody>
      </p:sp>
      <p:sp>
        <p:nvSpPr>
          <p:cNvPr id="21" name="Text 18"/>
          <p:cNvSpPr/>
          <p:nvPr/>
        </p:nvSpPr>
        <p:spPr>
          <a:xfrm>
            <a:off x="10900291" y="5441275"/>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INR 800 per ad</a:t>
            </a:r>
            <a:endParaRPr lang="en-US" sz="1843" dirty="0"/>
          </a:p>
        </p:txBody>
      </p:sp>
      <p:sp>
        <p:nvSpPr>
          <p:cNvPr id="22" name="Shape 19"/>
          <p:cNvSpPr/>
          <p:nvPr/>
        </p:nvSpPr>
        <p:spPr>
          <a:xfrm>
            <a:off x="7615833" y="5963722"/>
            <a:ext cx="6093023" cy="670441"/>
          </a:xfrm>
          <a:prstGeom prst="rect">
            <a:avLst/>
          </a:prstGeom>
          <a:solidFill>
            <a:srgbClr val="000000">
              <a:alpha val="4000"/>
            </a:srgbClr>
          </a:solidFill>
          <a:ln/>
        </p:spPr>
      </p:sp>
      <p:sp>
        <p:nvSpPr>
          <p:cNvPr id="23" name="Text 20"/>
          <p:cNvSpPr/>
          <p:nvPr/>
        </p:nvSpPr>
        <p:spPr>
          <a:xfrm>
            <a:off x="7850029" y="6111716"/>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Online Ad Reach</a:t>
            </a:r>
            <a:endParaRPr lang="en-US" sz="1843" dirty="0"/>
          </a:p>
        </p:txBody>
      </p:sp>
      <p:sp>
        <p:nvSpPr>
          <p:cNvPr id="24" name="Text 21"/>
          <p:cNvSpPr/>
          <p:nvPr/>
        </p:nvSpPr>
        <p:spPr>
          <a:xfrm>
            <a:off x="10900291" y="6111716"/>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5,000 people per ad</a:t>
            </a:r>
            <a:endParaRPr lang="en-US" sz="1843" dirty="0"/>
          </a:p>
        </p:txBody>
      </p:sp>
      <p:sp>
        <p:nvSpPr>
          <p:cNvPr id="25" name="Shape 22"/>
          <p:cNvSpPr/>
          <p:nvPr/>
        </p:nvSpPr>
        <p:spPr>
          <a:xfrm>
            <a:off x="7615833" y="6634162"/>
            <a:ext cx="6093023" cy="670441"/>
          </a:xfrm>
          <a:prstGeom prst="rect">
            <a:avLst/>
          </a:prstGeom>
          <a:solidFill>
            <a:srgbClr val="FFFFFF">
              <a:alpha val="4000"/>
            </a:srgbClr>
          </a:solidFill>
          <a:ln/>
        </p:spPr>
      </p:sp>
      <p:sp>
        <p:nvSpPr>
          <p:cNvPr id="26" name="Text 23"/>
          <p:cNvSpPr/>
          <p:nvPr/>
        </p:nvSpPr>
        <p:spPr>
          <a:xfrm>
            <a:off x="7850029" y="6782157"/>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Print Ad Reach</a:t>
            </a:r>
            <a:endParaRPr lang="en-US" sz="1843" dirty="0"/>
          </a:p>
        </p:txBody>
      </p:sp>
      <p:sp>
        <p:nvSpPr>
          <p:cNvPr id="27" name="Text 24"/>
          <p:cNvSpPr/>
          <p:nvPr/>
        </p:nvSpPr>
        <p:spPr>
          <a:xfrm>
            <a:off x="10900291" y="6782157"/>
            <a:ext cx="2574488" cy="374452"/>
          </a:xfrm>
          <a:prstGeom prst="rect">
            <a:avLst/>
          </a:prstGeom>
          <a:noFill/>
          <a:ln/>
        </p:spPr>
        <p:txBody>
          <a:bodyPr wrap="none" rtlCol="0" anchor="t"/>
          <a:lstStyle/>
          <a:p>
            <a:pPr marL="0" indent="0">
              <a:lnSpc>
                <a:spcPts val="2949"/>
              </a:lnSpc>
              <a:buNone/>
            </a:pPr>
            <a:r>
              <a:rPr lang="en-US" sz="1843" kern="0" spc="-37" dirty="0">
                <a:solidFill>
                  <a:srgbClr val="272525"/>
                </a:solidFill>
                <a:latin typeface="Inter" pitchFamily="34" charset="0"/>
                <a:ea typeface="Inter" pitchFamily="34" charset="-122"/>
                <a:cs typeface="Inter" pitchFamily="34" charset="-120"/>
              </a:rPr>
              <a:t>10,000 people per ad</a:t>
            </a:r>
            <a:endParaRPr lang="en-US" sz="1843" dirty="0"/>
          </a:p>
        </p:txBody>
      </p:sp>
      <p:pic>
        <p:nvPicPr>
          <p:cNvPr id="30" name="Picture 29">
            <a:extLst>
              <a:ext uri="{FF2B5EF4-FFF2-40B4-BE49-F238E27FC236}">
                <a16:creationId xmlns:a16="http://schemas.microsoft.com/office/drawing/2014/main" id="{DD93F850-EE88-B298-582B-09AB3BE3B58F}"/>
              </a:ext>
            </a:extLst>
          </p:cNvPr>
          <p:cNvPicPr>
            <a:picLocks noChangeAspect="1"/>
          </p:cNvPicPr>
          <p:nvPr/>
        </p:nvPicPr>
        <p:blipFill>
          <a:blip r:embed="rId3"/>
          <a:stretch>
            <a:fillRect/>
          </a:stretch>
        </p:blipFill>
        <p:spPr>
          <a:xfrm>
            <a:off x="484839" y="500299"/>
            <a:ext cx="6440068" cy="69152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6" name="Text 2"/>
          <p:cNvSpPr/>
          <p:nvPr/>
        </p:nvSpPr>
        <p:spPr>
          <a:xfrm>
            <a:off x="6204228" y="858798"/>
            <a:ext cx="7708344" cy="1281827"/>
          </a:xfrm>
          <a:prstGeom prst="rect">
            <a:avLst/>
          </a:prstGeom>
          <a:noFill/>
          <a:ln/>
        </p:spPr>
        <p:txBody>
          <a:bodyPr wrap="square" rtlCol="0" anchor="t"/>
          <a:lstStyle/>
          <a:p>
            <a:pPr marL="0" indent="0">
              <a:lnSpc>
                <a:spcPts val="5047"/>
              </a:lnSpc>
              <a:buNone/>
            </a:pPr>
            <a:r>
              <a:rPr lang="en-US" sz="4038" b="1" kern="0" spc="-121" dirty="0">
                <a:solidFill>
                  <a:srgbClr val="000000"/>
                </a:solidFill>
                <a:latin typeface="Inter" pitchFamily="34" charset="0"/>
                <a:ea typeface="Inter" pitchFamily="34" charset="-122"/>
                <a:cs typeface="Inter" pitchFamily="34" charset="-120"/>
              </a:rPr>
              <a:t>Optimizing the Advertising Channel Mix</a:t>
            </a:r>
            <a:endParaRPr lang="en-US" sz="4038" dirty="0"/>
          </a:p>
        </p:txBody>
      </p:sp>
      <p:pic>
        <p:nvPicPr>
          <p:cNvPr id="7" name="Image 2" descr="preencoded.png"/>
          <p:cNvPicPr>
            <a:picLocks noChangeAspect="1"/>
          </p:cNvPicPr>
          <p:nvPr/>
        </p:nvPicPr>
        <p:blipFill>
          <a:blip r:embed="rId3"/>
          <a:stretch>
            <a:fillRect/>
          </a:stretch>
        </p:blipFill>
        <p:spPr>
          <a:xfrm>
            <a:off x="6204228" y="2448282"/>
            <a:ext cx="1025485" cy="1640800"/>
          </a:xfrm>
          <a:prstGeom prst="rect">
            <a:avLst/>
          </a:prstGeom>
        </p:spPr>
      </p:pic>
      <p:sp>
        <p:nvSpPr>
          <p:cNvPr id="8" name="Text 3"/>
          <p:cNvSpPr/>
          <p:nvPr/>
        </p:nvSpPr>
        <p:spPr>
          <a:xfrm>
            <a:off x="7537371" y="2653308"/>
            <a:ext cx="2563773" cy="320397"/>
          </a:xfrm>
          <a:prstGeom prst="rect">
            <a:avLst/>
          </a:prstGeom>
          <a:noFill/>
          <a:ln/>
        </p:spPr>
        <p:txBody>
          <a:bodyPr wrap="none" rtlCol="0" anchor="t"/>
          <a:lstStyle/>
          <a:p>
            <a:pPr marL="0" indent="0" algn="l">
              <a:lnSpc>
                <a:spcPts val="2523"/>
              </a:lnSpc>
              <a:buNone/>
            </a:pPr>
            <a:r>
              <a:rPr lang="en-US" sz="2019" b="1" kern="0" spc="-61" dirty="0">
                <a:solidFill>
                  <a:srgbClr val="272525"/>
                </a:solidFill>
                <a:latin typeface="Inter" pitchFamily="34" charset="0"/>
                <a:ea typeface="Inter" pitchFamily="34" charset="-122"/>
                <a:cs typeface="Inter" pitchFamily="34" charset="-120"/>
              </a:rPr>
              <a:t>Objective</a:t>
            </a:r>
            <a:endParaRPr lang="en-US" sz="2019" dirty="0"/>
          </a:p>
        </p:txBody>
      </p:sp>
      <p:sp>
        <p:nvSpPr>
          <p:cNvPr id="9" name="Text 4"/>
          <p:cNvSpPr/>
          <p:nvPr/>
        </p:nvSpPr>
        <p:spPr>
          <a:xfrm>
            <a:off x="7537371" y="3096697"/>
            <a:ext cx="6375202" cy="656273"/>
          </a:xfrm>
          <a:prstGeom prst="rect">
            <a:avLst/>
          </a:prstGeom>
          <a:noFill/>
          <a:ln/>
        </p:spPr>
        <p:txBody>
          <a:bodyPr wrap="square" rtlCol="0" anchor="t"/>
          <a:lstStyle/>
          <a:p>
            <a:pPr marL="0" indent="0" algn="l">
              <a:lnSpc>
                <a:spcPts val="2584"/>
              </a:lnSpc>
              <a:buNone/>
            </a:pPr>
            <a:r>
              <a:rPr lang="en-US" sz="1615" kern="0" spc="-32" dirty="0">
                <a:solidFill>
                  <a:srgbClr val="272525"/>
                </a:solidFill>
                <a:latin typeface="Inter" pitchFamily="34" charset="0"/>
                <a:ea typeface="Inter" pitchFamily="34" charset="-122"/>
                <a:cs typeface="Inter" pitchFamily="34" charset="-120"/>
              </a:rPr>
              <a:t>Maximize the total reach of the advertising campaign while adhering to the budget and other constraints.</a:t>
            </a:r>
            <a:endParaRPr lang="en-US" sz="1615" dirty="0"/>
          </a:p>
        </p:txBody>
      </p:sp>
      <p:pic>
        <p:nvPicPr>
          <p:cNvPr id="10" name="Image 3" descr="preencoded.png"/>
          <p:cNvPicPr>
            <a:picLocks noChangeAspect="1"/>
          </p:cNvPicPr>
          <p:nvPr/>
        </p:nvPicPr>
        <p:blipFill>
          <a:blip r:embed="rId4"/>
          <a:stretch>
            <a:fillRect/>
          </a:stretch>
        </p:blipFill>
        <p:spPr>
          <a:xfrm>
            <a:off x="6204228" y="4089083"/>
            <a:ext cx="1025485" cy="1640800"/>
          </a:xfrm>
          <a:prstGeom prst="rect">
            <a:avLst/>
          </a:prstGeom>
        </p:spPr>
      </p:pic>
      <p:sp>
        <p:nvSpPr>
          <p:cNvPr id="11" name="Text 5"/>
          <p:cNvSpPr/>
          <p:nvPr/>
        </p:nvSpPr>
        <p:spPr>
          <a:xfrm>
            <a:off x="7537371" y="4294108"/>
            <a:ext cx="2897862" cy="320397"/>
          </a:xfrm>
          <a:prstGeom prst="rect">
            <a:avLst/>
          </a:prstGeom>
          <a:noFill/>
          <a:ln/>
        </p:spPr>
        <p:txBody>
          <a:bodyPr wrap="none" rtlCol="0" anchor="t"/>
          <a:lstStyle/>
          <a:p>
            <a:pPr marL="0" indent="0" algn="l">
              <a:lnSpc>
                <a:spcPts val="2523"/>
              </a:lnSpc>
              <a:buNone/>
            </a:pPr>
            <a:r>
              <a:rPr lang="en-US" sz="2019" b="1" kern="0" spc="-61" dirty="0">
                <a:solidFill>
                  <a:srgbClr val="272525"/>
                </a:solidFill>
                <a:latin typeface="Inter" pitchFamily="34" charset="0"/>
                <a:ea typeface="Inter" pitchFamily="34" charset="-122"/>
                <a:cs typeface="Inter" pitchFamily="34" charset="-120"/>
              </a:rPr>
              <a:t>Solver Recommendation</a:t>
            </a:r>
            <a:endParaRPr lang="en-US" sz="2019" dirty="0"/>
          </a:p>
        </p:txBody>
      </p:sp>
      <p:sp>
        <p:nvSpPr>
          <p:cNvPr id="12" name="Text 6"/>
          <p:cNvSpPr/>
          <p:nvPr/>
        </p:nvSpPr>
        <p:spPr>
          <a:xfrm>
            <a:off x="7537371" y="4737497"/>
            <a:ext cx="6375202" cy="656273"/>
          </a:xfrm>
          <a:prstGeom prst="rect">
            <a:avLst/>
          </a:prstGeom>
          <a:noFill/>
          <a:ln/>
        </p:spPr>
        <p:txBody>
          <a:bodyPr wrap="square" rtlCol="0" anchor="t"/>
          <a:lstStyle/>
          <a:p>
            <a:pPr marL="0" indent="0" algn="l">
              <a:lnSpc>
                <a:spcPts val="2584"/>
              </a:lnSpc>
              <a:buNone/>
            </a:pPr>
            <a:r>
              <a:rPr lang="en-US" sz="1615" kern="0" spc="-32" dirty="0">
                <a:solidFill>
                  <a:srgbClr val="272525"/>
                </a:solidFill>
                <a:latin typeface="Inter" pitchFamily="34" charset="0"/>
                <a:ea typeface="Inter" pitchFamily="34" charset="-122"/>
                <a:cs typeface="Inter" pitchFamily="34" charset="-120"/>
              </a:rPr>
              <a:t>The optimal channel mix is 293 online ads and 15 print ads, which will maximize the total reach while staying within the budget.</a:t>
            </a:r>
            <a:endParaRPr lang="en-US" sz="1615" dirty="0"/>
          </a:p>
        </p:txBody>
      </p:sp>
      <p:pic>
        <p:nvPicPr>
          <p:cNvPr id="13" name="Image 4" descr="preencoded.png"/>
          <p:cNvPicPr>
            <a:picLocks noChangeAspect="1"/>
          </p:cNvPicPr>
          <p:nvPr/>
        </p:nvPicPr>
        <p:blipFill>
          <a:blip r:embed="rId5"/>
          <a:stretch>
            <a:fillRect/>
          </a:stretch>
        </p:blipFill>
        <p:spPr>
          <a:xfrm>
            <a:off x="6204228" y="5729883"/>
            <a:ext cx="1025485" cy="1640800"/>
          </a:xfrm>
          <a:prstGeom prst="rect">
            <a:avLst/>
          </a:prstGeom>
        </p:spPr>
      </p:pic>
      <p:sp>
        <p:nvSpPr>
          <p:cNvPr id="14" name="Text 7"/>
          <p:cNvSpPr/>
          <p:nvPr/>
        </p:nvSpPr>
        <p:spPr>
          <a:xfrm>
            <a:off x="7537371" y="5934908"/>
            <a:ext cx="2563773" cy="320397"/>
          </a:xfrm>
          <a:prstGeom prst="rect">
            <a:avLst/>
          </a:prstGeom>
          <a:noFill/>
          <a:ln/>
        </p:spPr>
        <p:txBody>
          <a:bodyPr wrap="none" rtlCol="0" anchor="t"/>
          <a:lstStyle/>
          <a:p>
            <a:pPr marL="0" indent="0" algn="l">
              <a:lnSpc>
                <a:spcPts val="2523"/>
              </a:lnSpc>
              <a:buNone/>
            </a:pPr>
            <a:r>
              <a:rPr lang="en-US" sz="2019" b="1" kern="0" spc="-61" dirty="0">
                <a:solidFill>
                  <a:srgbClr val="272525"/>
                </a:solidFill>
                <a:latin typeface="Inter" pitchFamily="34" charset="0"/>
                <a:ea typeface="Inter" pitchFamily="34" charset="-122"/>
                <a:cs typeface="Inter" pitchFamily="34" charset="-120"/>
              </a:rPr>
              <a:t>Actionable Insights</a:t>
            </a:r>
            <a:endParaRPr lang="en-US" sz="2019" dirty="0"/>
          </a:p>
        </p:txBody>
      </p:sp>
      <p:sp>
        <p:nvSpPr>
          <p:cNvPr id="15" name="Text 8"/>
          <p:cNvSpPr/>
          <p:nvPr/>
        </p:nvSpPr>
        <p:spPr>
          <a:xfrm>
            <a:off x="7537371" y="6378297"/>
            <a:ext cx="6375202" cy="656273"/>
          </a:xfrm>
          <a:prstGeom prst="rect">
            <a:avLst/>
          </a:prstGeom>
          <a:noFill/>
          <a:ln/>
        </p:spPr>
        <p:txBody>
          <a:bodyPr wrap="square" rtlCol="0" anchor="t"/>
          <a:lstStyle/>
          <a:p>
            <a:pPr marL="0" indent="0" algn="l">
              <a:lnSpc>
                <a:spcPts val="2584"/>
              </a:lnSpc>
              <a:buNone/>
            </a:pPr>
            <a:r>
              <a:rPr lang="en-US" sz="1615" kern="0" spc="-32" dirty="0">
                <a:solidFill>
                  <a:srgbClr val="272525"/>
                </a:solidFill>
                <a:latin typeface="Inter" pitchFamily="34" charset="0"/>
                <a:ea typeface="Inter" pitchFamily="34" charset="-122"/>
                <a:cs typeface="Inter" pitchFamily="34" charset="-120"/>
              </a:rPr>
              <a:t>The ads manager should choose 293 online ads and 15 print ads to achieve the maximum reach while respecting the given constraints.</a:t>
            </a:r>
            <a:endParaRPr lang="en-US" sz="1615" dirty="0"/>
          </a:p>
        </p:txBody>
      </p:sp>
      <p:sp>
        <p:nvSpPr>
          <p:cNvPr id="17" name="Rectangle 16">
            <a:extLst>
              <a:ext uri="{FF2B5EF4-FFF2-40B4-BE49-F238E27FC236}">
                <a16:creationId xmlns:a16="http://schemas.microsoft.com/office/drawing/2014/main" id="{AD8E86A6-3121-55B0-9010-D243E76195FD}"/>
              </a:ext>
            </a:extLst>
          </p:cNvPr>
          <p:cNvSpPr/>
          <p:nvPr/>
        </p:nvSpPr>
        <p:spPr>
          <a:xfrm>
            <a:off x="0" y="0"/>
            <a:ext cx="3122341" cy="82296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382953"/>
          </a:xfrm>
          <a:prstGeom prst="rect">
            <a:avLst/>
          </a:prstGeom>
          <a:solidFill>
            <a:srgbClr val="FFFFFF"/>
          </a:solidFill>
          <a:ln/>
        </p:spPr>
      </p:sp>
      <p:sp>
        <p:nvSpPr>
          <p:cNvPr id="4" name="Text 2"/>
          <p:cNvSpPr/>
          <p:nvPr/>
        </p:nvSpPr>
        <p:spPr>
          <a:xfrm>
            <a:off x="833914" y="655201"/>
            <a:ext cx="5957054" cy="744498"/>
          </a:xfrm>
          <a:prstGeom prst="rect">
            <a:avLst/>
          </a:prstGeom>
          <a:noFill/>
          <a:ln/>
        </p:spPr>
        <p:txBody>
          <a:bodyPr wrap="none" rtlCol="0" anchor="t"/>
          <a:lstStyle/>
          <a:p>
            <a:pPr marL="0" indent="0">
              <a:lnSpc>
                <a:spcPts val="5863"/>
              </a:lnSpc>
              <a:buNone/>
            </a:pPr>
            <a:r>
              <a:rPr lang="en-US" sz="4691" b="1" kern="0" spc="-141" dirty="0">
                <a:solidFill>
                  <a:srgbClr val="000000"/>
                </a:solidFill>
                <a:latin typeface="Inter" pitchFamily="34" charset="0"/>
                <a:ea typeface="Inter" pitchFamily="34" charset="-122"/>
                <a:cs typeface="Inter" pitchFamily="34" charset="-120"/>
              </a:rPr>
              <a:t>Visualizing the Data</a:t>
            </a:r>
            <a:endParaRPr lang="en-US" sz="4691" dirty="0"/>
          </a:p>
        </p:txBody>
      </p:sp>
      <p:sp>
        <p:nvSpPr>
          <p:cNvPr id="6" name="Text 3"/>
          <p:cNvSpPr/>
          <p:nvPr/>
        </p:nvSpPr>
        <p:spPr>
          <a:xfrm>
            <a:off x="833914" y="6069211"/>
            <a:ext cx="2978468" cy="372308"/>
          </a:xfrm>
          <a:prstGeom prst="rect">
            <a:avLst/>
          </a:prstGeom>
          <a:noFill/>
          <a:ln/>
        </p:spPr>
        <p:txBody>
          <a:bodyPr wrap="none" rtlCol="0" anchor="t"/>
          <a:lstStyle/>
          <a:p>
            <a:pPr marL="0" indent="0" algn="l">
              <a:lnSpc>
                <a:spcPts val="2932"/>
              </a:lnSpc>
              <a:buNone/>
            </a:pPr>
            <a:r>
              <a:rPr lang="en-US" sz="2345" b="1" kern="0" spc="-70" dirty="0">
                <a:solidFill>
                  <a:srgbClr val="272525"/>
                </a:solidFill>
                <a:latin typeface="Inter" pitchFamily="34" charset="0"/>
                <a:ea typeface="Inter" pitchFamily="34" charset="-122"/>
                <a:cs typeface="Inter" pitchFamily="34" charset="-120"/>
              </a:rPr>
              <a:t>Budget Surplus &amp; Deficit </a:t>
            </a:r>
            <a:endParaRPr lang="en-US" sz="2345" dirty="0"/>
          </a:p>
        </p:txBody>
      </p:sp>
      <p:sp>
        <p:nvSpPr>
          <p:cNvPr id="7" name="Text 4"/>
          <p:cNvSpPr/>
          <p:nvPr/>
        </p:nvSpPr>
        <p:spPr>
          <a:xfrm>
            <a:off x="833914" y="6584394"/>
            <a:ext cx="6302573" cy="762238"/>
          </a:xfrm>
          <a:prstGeom prst="rect">
            <a:avLst/>
          </a:prstGeom>
          <a:noFill/>
          <a:ln/>
        </p:spPr>
        <p:txBody>
          <a:bodyPr wrap="square" rtlCol="0" anchor="t"/>
          <a:lstStyle/>
          <a:p>
            <a:pPr marL="0" indent="0" algn="l">
              <a:lnSpc>
                <a:spcPts val="3002"/>
              </a:lnSpc>
              <a:buNone/>
            </a:pPr>
            <a:r>
              <a:rPr lang="en-US" sz="1876" kern="0" spc="-38" dirty="0">
                <a:solidFill>
                  <a:srgbClr val="272525"/>
                </a:solidFill>
                <a:latin typeface="Inter" pitchFamily="34" charset="0"/>
                <a:ea typeface="Inter" pitchFamily="34" charset="-122"/>
                <a:cs typeface="Inter" pitchFamily="34" charset="-120"/>
              </a:rPr>
              <a:t>The chart shows the advertising budget, highlighting the budget surplus and deficit </a:t>
            </a:r>
            <a:endParaRPr lang="en-US" sz="1876" dirty="0"/>
          </a:p>
        </p:txBody>
      </p:sp>
      <p:sp>
        <p:nvSpPr>
          <p:cNvPr id="9" name="Text 5"/>
          <p:cNvSpPr/>
          <p:nvPr/>
        </p:nvSpPr>
        <p:spPr>
          <a:xfrm>
            <a:off x="7493794" y="6069211"/>
            <a:ext cx="2978468" cy="372308"/>
          </a:xfrm>
          <a:prstGeom prst="rect">
            <a:avLst/>
          </a:prstGeom>
          <a:noFill/>
          <a:ln/>
        </p:spPr>
        <p:txBody>
          <a:bodyPr wrap="none" rtlCol="0" anchor="t"/>
          <a:lstStyle/>
          <a:p>
            <a:pPr marL="0" indent="0" algn="l">
              <a:lnSpc>
                <a:spcPts val="2932"/>
              </a:lnSpc>
              <a:buNone/>
            </a:pPr>
            <a:r>
              <a:rPr lang="en-US" sz="2345" b="1" kern="0" spc="-70" dirty="0">
                <a:solidFill>
                  <a:srgbClr val="272525"/>
                </a:solidFill>
                <a:latin typeface="Inter" pitchFamily="34" charset="0"/>
                <a:ea typeface="Inter" pitchFamily="34" charset="-122"/>
                <a:cs typeface="Inter" pitchFamily="34" charset="-120"/>
              </a:rPr>
              <a:t>Reach Comparison</a:t>
            </a:r>
            <a:endParaRPr lang="en-US" sz="2345" dirty="0"/>
          </a:p>
        </p:txBody>
      </p:sp>
      <p:sp>
        <p:nvSpPr>
          <p:cNvPr id="10" name="Text 6"/>
          <p:cNvSpPr/>
          <p:nvPr/>
        </p:nvSpPr>
        <p:spPr>
          <a:xfrm>
            <a:off x="7493794" y="6584394"/>
            <a:ext cx="6302693" cy="1143357"/>
          </a:xfrm>
          <a:prstGeom prst="rect">
            <a:avLst/>
          </a:prstGeom>
          <a:noFill/>
          <a:ln/>
        </p:spPr>
        <p:txBody>
          <a:bodyPr wrap="square" rtlCol="0" anchor="t"/>
          <a:lstStyle/>
          <a:p>
            <a:pPr marL="0" indent="0" algn="l">
              <a:lnSpc>
                <a:spcPts val="3002"/>
              </a:lnSpc>
              <a:buNone/>
            </a:pPr>
            <a:r>
              <a:rPr lang="en-US" sz="1876" kern="0" spc="-38" dirty="0">
                <a:solidFill>
                  <a:srgbClr val="272525"/>
                </a:solidFill>
                <a:latin typeface="Inter" pitchFamily="34" charset="0"/>
                <a:ea typeface="Inter" pitchFamily="34" charset="-122"/>
                <a:cs typeface="Inter" pitchFamily="34" charset="-120"/>
              </a:rPr>
              <a:t>The graph compares the total reach of online and print ads, demonstrating the effectiveness of the recommended channel mix.</a:t>
            </a:r>
            <a:endParaRPr lang="en-US" sz="1876" dirty="0"/>
          </a:p>
        </p:txBody>
      </p:sp>
      <p:pic>
        <p:nvPicPr>
          <p:cNvPr id="13" name="Picture 12">
            <a:extLst>
              <a:ext uri="{FF2B5EF4-FFF2-40B4-BE49-F238E27FC236}">
                <a16:creationId xmlns:a16="http://schemas.microsoft.com/office/drawing/2014/main" id="{D65C706F-C799-6CB1-DF88-31D483FF00C5}"/>
              </a:ext>
            </a:extLst>
          </p:cNvPr>
          <p:cNvPicPr>
            <a:picLocks noChangeAspect="1"/>
          </p:cNvPicPr>
          <p:nvPr/>
        </p:nvPicPr>
        <p:blipFill>
          <a:blip r:embed="rId3"/>
          <a:stretch>
            <a:fillRect/>
          </a:stretch>
        </p:blipFill>
        <p:spPr>
          <a:xfrm>
            <a:off x="7493794" y="1952759"/>
            <a:ext cx="6771038" cy="3896269"/>
          </a:xfrm>
          <a:prstGeom prst="rect">
            <a:avLst/>
          </a:prstGeom>
        </p:spPr>
      </p:pic>
      <p:pic>
        <p:nvPicPr>
          <p:cNvPr id="15" name="Picture 14">
            <a:extLst>
              <a:ext uri="{FF2B5EF4-FFF2-40B4-BE49-F238E27FC236}">
                <a16:creationId xmlns:a16="http://schemas.microsoft.com/office/drawing/2014/main" id="{99CD855C-2066-1927-92B8-FB0AF0AC80D0}"/>
              </a:ext>
            </a:extLst>
          </p:cNvPr>
          <p:cNvPicPr>
            <a:picLocks noChangeAspect="1"/>
          </p:cNvPicPr>
          <p:nvPr/>
        </p:nvPicPr>
        <p:blipFill>
          <a:blip r:embed="rId4"/>
          <a:stretch>
            <a:fillRect/>
          </a:stretch>
        </p:blipFill>
        <p:spPr>
          <a:xfrm>
            <a:off x="365568" y="1952759"/>
            <a:ext cx="6770919" cy="38962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983</Words>
  <Application>Microsoft Office PowerPoint</Application>
  <PresentationFormat>Custom</PresentationFormat>
  <Paragraphs>111</Paragraphs>
  <Slides>14</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Alice</vt:lpstr>
      <vt:lpstr>Aptos</vt:lpstr>
      <vt:lpstr>Arial</vt:lpstr>
      <vt:lpstr>Calibri</vt:lpstr>
      <vt:lpstr>Cambria</vt:lpstr>
      <vt:lpstr>Century Gothic</vt:lpstr>
      <vt:lpstr>Inter</vt:lpstr>
      <vt:lpstr>Karla</vt:lpstr>
      <vt:lpstr>Lora</vt:lpstr>
      <vt:lpstr>Times New Roman</vt:lpstr>
      <vt:lpstr>Univers Condensed Light</vt:lpstr>
      <vt:lpstr>Office Theme</vt:lpstr>
      <vt:lpstr>1_Office Theme</vt:lpstr>
      <vt:lpstr>EXCEL &amp; SQL End Term Project “OKHAI”  Date of Submission – 16th Aug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Pritam Singh</cp:lastModifiedBy>
  <cp:revision>5</cp:revision>
  <dcterms:created xsi:type="dcterms:W3CDTF">2024-08-15T23:08:44Z</dcterms:created>
  <dcterms:modified xsi:type="dcterms:W3CDTF">2024-09-23T16:28:10Z</dcterms:modified>
</cp:coreProperties>
</file>